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Lst>
  <p:notesMasterIdLst>
    <p:notesMasterId r:id="rId6"/>
  </p:notesMasterIdLst>
  <p:sldIdLst>
    <p:sldId id="259" r:id="rId4"/>
    <p:sldId id="260" r:id="rId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0" Type="http://schemas.openxmlformats.org/officeDocument/2006/relationships/commentAuthors" Target="commentAuthor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8.xml"/><Relationship Id="rId8" Type="http://schemas.microsoft.com/office/2007/relationships/hdphoto" Target="../media/image4.wdp"/><Relationship Id="rId7" Type="http://schemas.openxmlformats.org/officeDocument/2006/relationships/image" Target="../media/image3.png"/><Relationship Id="rId6" Type="http://schemas.openxmlformats.org/officeDocument/2006/relationships/tags" Target="../tags/tag7.xml"/><Relationship Id="rId5" Type="http://schemas.openxmlformats.org/officeDocument/2006/relationships/image" Target="../media/image2.png"/><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1.jpeg"/><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image" Target="../media/image5.png"/><Relationship Id="rId3" Type="http://schemas.openxmlformats.org/officeDocument/2006/relationships/tags" Target="../tags/tag13.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21.xml"/><Relationship Id="rId8" Type="http://schemas.microsoft.com/office/2007/relationships/hdphoto" Target="../media/image4.wdp"/><Relationship Id="rId7" Type="http://schemas.openxmlformats.org/officeDocument/2006/relationships/image" Target="../media/image3.png"/><Relationship Id="rId6" Type="http://schemas.openxmlformats.org/officeDocument/2006/relationships/tags" Target="../tags/tag20.xml"/><Relationship Id="rId5" Type="http://schemas.openxmlformats.org/officeDocument/2006/relationships/image" Target="../media/image2.png"/><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image" Target="../media/image6.jpeg"/><Relationship Id="rId14" Type="http://schemas.openxmlformats.org/officeDocument/2006/relationships/tags" Target="../tags/tag26.xml"/><Relationship Id="rId13" Type="http://schemas.openxmlformats.org/officeDocument/2006/relationships/tags" Target="../tags/tag25.xml"/><Relationship Id="rId12" Type="http://schemas.openxmlformats.org/officeDocument/2006/relationships/tags" Target="../tags/tag24.xml"/><Relationship Id="rId11" Type="http://schemas.openxmlformats.org/officeDocument/2006/relationships/tags" Target="../tags/tag23.xml"/><Relationship Id="rId10" Type="http://schemas.openxmlformats.org/officeDocument/2006/relationships/tags" Target="../tags/tag2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30.xml"/><Relationship Id="rId8" Type="http://schemas.microsoft.com/office/2007/relationships/hdphoto" Target="../media/image4.wdp"/><Relationship Id="rId7" Type="http://schemas.openxmlformats.org/officeDocument/2006/relationships/image" Target="../media/image3.png"/><Relationship Id="rId6" Type="http://schemas.openxmlformats.org/officeDocument/2006/relationships/tags" Target="../tags/tag29.xml"/><Relationship Id="rId5" Type="http://schemas.openxmlformats.org/officeDocument/2006/relationships/image" Target="../media/image2.png"/><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image" Target="../media/image6.jpeg"/><Relationship Id="rId16" Type="http://schemas.openxmlformats.org/officeDocument/2006/relationships/tags" Target="../tags/tag37.xml"/><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image" Target="../media/image7.png"/><Relationship Id="rId3" Type="http://schemas.openxmlformats.org/officeDocument/2006/relationships/tags" Target="../tags/tag38.xml"/><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7" Type="http://schemas.openxmlformats.org/officeDocument/2006/relationships/image" Target="../media/image8.png"/><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50.xml"/><Relationship Id="rId8" Type="http://schemas.microsoft.com/office/2007/relationships/hdphoto" Target="../media/image4.wdp"/><Relationship Id="rId7" Type="http://schemas.openxmlformats.org/officeDocument/2006/relationships/image" Target="../media/image3.png"/><Relationship Id="rId6" Type="http://schemas.openxmlformats.org/officeDocument/2006/relationships/tags" Target="../tags/tag49.xml"/><Relationship Id="rId5" Type="http://schemas.openxmlformats.org/officeDocument/2006/relationships/image" Target="../media/image2.png"/><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image" Target="../media/image6.jpeg"/><Relationship Id="rId14" Type="http://schemas.openxmlformats.org/officeDocument/2006/relationships/tags" Target="../tags/tag55.xml"/><Relationship Id="rId13" Type="http://schemas.openxmlformats.org/officeDocument/2006/relationships/tags" Target="../tags/tag54.xml"/><Relationship Id="rId12" Type="http://schemas.openxmlformats.org/officeDocument/2006/relationships/tags" Target="../tags/tag53.xml"/><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image" Target="../media/image9.png"/><Relationship Id="rId6" Type="http://schemas.openxmlformats.org/officeDocument/2006/relationships/tags" Target="../tags/tag58.xml"/><Relationship Id="rId5" Type="http://schemas.openxmlformats.org/officeDocument/2006/relationships/image" Target="../media/image8.png"/><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image" Target="../media/image6.jpeg"/><Relationship Id="rId12" Type="http://schemas.openxmlformats.org/officeDocument/2006/relationships/tags" Target="../tags/tag63.xml"/><Relationship Id="rId11" Type="http://schemas.openxmlformats.org/officeDocument/2006/relationships/tags" Target="../tags/tag62.xml"/><Relationship Id="rId10" Type="http://schemas.openxmlformats.org/officeDocument/2006/relationships/tags" Target="../tags/tag61.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image" Target="../media/image9.png"/><Relationship Id="rId6" Type="http://schemas.openxmlformats.org/officeDocument/2006/relationships/tags" Target="../tags/tag66.xml"/><Relationship Id="rId5" Type="http://schemas.openxmlformats.org/officeDocument/2006/relationships/image" Target="../media/image8.png"/><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image" Target="../media/image6.jpeg"/><Relationship Id="rId11" Type="http://schemas.openxmlformats.org/officeDocument/2006/relationships/tags" Target="../tags/tag70.xml"/><Relationship Id="rId10" Type="http://schemas.openxmlformats.org/officeDocument/2006/relationships/tags" Target="../tags/tag69.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tags" Target="../tags/tag74.xml"/><Relationship Id="rId7" Type="http://schemas.openxmlformats.org/officeDocument/2006/relationships/image" Target="../media/image11.png"/><Relationship Id="rId6" Type="http://schemas.openxmlformats.org/officeDocument/2006/relationships/tags" Target="../tags/tag73.xml"/><Relationship Id="rId5" Type="http://schemas.openxmlformats.org/officeDocument/2006/relationships/image" Target="../media/image10.jpeg"/><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image" Target="../media/image6.jpeg"/><Relationship Id="rId15" Type="http://schemas.openxmlformats.org/officeDocument/2006/relationships/tags" Target="../tags/tag79.xml"/><Relationship Id="rId14" Type="http://schemas.openxmlformats.org/officeDocument/2006/relationships/tags" Target="../tags/tag78.xml"/><Relationship Id="rId13" Type="http://schemas.openxmlformats.org/officeDocument/2006/relationships/tags" Target="../tags/tag77.xml"/><Relationship Id="rId12" Type="http://schemas.openxmlformats.org/officeDocument/2006/relationships/tags" Target="../tags/tag76.xml"/><Relationship Id="rId11" Type="http://schemas.openxmlformats.org/officeDocument/2006/relationships/image" Target="../media/image13.png"/><Relationship Id="rId10" Type="http://schemas.openxmlformats.org/officeDocument/2006/relationships/tags" Target="../tags/tag75.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tags" Target="../tags/tag82.xml"/><Relationship Id="rId7" Type="http://schemas.microsoft.com/office/2007/relationships/hdphoto" Target="../media/image4.wdp"/><Relationship Id="rId6" Type="http://schemas.openxmlformats.org/officeDocument/2006/relationships/image" Target="../media/image3.png"/><Relationship Id="rId5" Type="http://schemas.openxmlformats.org/officeDocument/2006/relationships/tags" Target="../tags/tag81.xml"/><Relationship Id="rId4" Type="http://schemas.openxmlformats.org/officeDocument/2006/relationships/image" Target="../media/image2.png"/><Relationship Id="rId3" Type="http://schemas.openxmlformats.org/officeDocument/2006/relationships/tags" Target="../tags/tag80.xml"/><Relationship Id="rId2" Type="http://schemas.openxmlformats.org/officeDocument/2006/relationships/image" Target="../media/image14.jpeg"/><Relationship Id="rId11" Type="http://schemas.openxmlformats.org/officeDocument/2006/relationships/tags" Target="../tags/tag85.xml"/><Relationship Id="rId10" Type="http://schemas.openxmlformats.org/officeDocument/2006/relationships/tags" Target="../tags/tag84.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image" Target="../media/image9.png"/><Relationship Id="rId6" Type="http://schemas.openxmlformats.org/officeDocument/2006/relationships/tags" Target="../tags/tag88.xml"/><Relationship Id="rId5" Type="http://schemas.openxmlformats.org/officeDocument/2006/relationships/image" Target="../media/image8.png"/><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image" Target="../media/image14.jpeg"/><Relationship Id="rId12" Type="http://schemas.openxmlformats.org/officeDocument/2006/relationships/tags" Target="../tags/tag93.xml"/><Relationship Id="rId11" Type="http://schemas.openxmlformats.org/officeDocument/2006/relationships/tags" Target="../tags/tag92.xml"/><Relationship Id="rId10" Type="http://schemas.openxmlformats.org/officeDocument/2006/relationships/tags" Target="../tags/tag91.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image" Target="../media/image7.png"/><Relationship Id="rId3" Type="http://schemas.openxmlformats.org/officeDocument/2006/relationships/tags" Target="../tags/tag94.xml"/><Relationship Id="rId2" Type="http://schemas.openxmlformats.org/officeDocument/2006/relationships/image" Target="../media/image14.jpeg"/><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image" Target="../media/image7.png"/><Relationship Id="rId3" Type="http://schemas.openxmlformats.org/officeDocument/2006/relationships/tags" Target="../tags/tag102.xml"/><Relationship Id="rId2" Type="http://schemas.openxmlformats.org/officeDocument/2006/relationships/image" Target="../media/image14.jpeg"/><Relationship Id="rId11" Type="http://schemas.openxmlformats.org/officeDocument/2006/relationships/tags" Target="../tags/tag109.xml"/><Relationship Id="rId10" Type="http://schemas.openxmlformats.org/officeDocument/2006/relationships/tags" Target="../tags/tag108.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image" Target="../media/image15.png"/><Relationship Id="rId3" Type="http://schemas.openxmlformats.org/officeDocument/2006/relationships/tags" Target="../tags/tag110.xml"/><Relationship Id="rId2" Type="http://schemas.openxmlformats.org/officeDocument/2006/relationships/image" Target="../media/image14.jpeg"/><Relationship Id="rId11" Type="http://schemas.openxmlformats.org/officeDocument/2006/relationships/tags" Target="../tags/tag117.xml"/><Relationship Id="rId10" Type="http://schemas.openxmlformats.org/officeDocument/2006/relationships/tags" Target="../tags/tag116.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image" Target="../media/image15.png"/><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image" Target="../media/image14.jpeg"/><Relationship Id="rId13" Type="http://schemas.openxmlformats.org/officeDocument/2006/relationships/tags" Target="../tags/tag127.xml"/><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33.xml"/><Relationship Id="rId8" Type="http://schemas.openxmlformats.org/officeDocument/2006/relationships/tags" Target="../tags/tag132.xml"/><Relationship Id="rId7" Type="http://schemas.openxmlformats.org/officeDocument/2006/relationships/tags" Target="../tags/tag131.xml"/><Relationship Id="rId6" Type="http://schemas.openxmlformats.org/officeDocument/2006/relationships/tags" Target="../tags/tag130.xml"/><Relationship Id="rId5" Type="http://schemas.openxmlformats.org/officeDocument/2006/relationships/image" Target="../media/image16.png"/><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image" Target="../media/image14.jpeg"/><Relationship Id="rId12" Type="http://schemas.openxmlformats.org/officeDocument/2006/relationships/image" Target="../media/image17.png"/><Relationship Id="rId11" Type="http://schemas.openxmlformats.org/officeDocument/2006/relationships/tags" Target="../tags/tag135.xml"/><Relationship Id="rId10" Type="http://schemas.openxmlformats.org/officeDocument/2006/relationships/tags" Target="../tags/tag134.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143.xml"/><Relationship Id="rId3" Type="http://schemas.openxmlformats.org/officeDocument/2006/relationships/image" Target="../media/image18.png"/><Relationship Id="rId2" Type="http://schemas.openxmlformats.org/officeDocument/2006/relationships/tags" Target="../tags/tag142.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4" Type="http://schemas.openxmlformats.org/officeDocument/2006/relationships/tags" Target="../tags/tag145.xml"/><Relationship Id="rId3" Type="http://schemas.openxmlformats.org/officeDocument/2006/relationships/image" Target="../media/image19.png"/><Relationship Id="rId2" Type="http://schemas.openxmlformats.org/officeDocument/2006/relationships/tags" Target="../tags/tag144.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150.xml"/><Relationship Id="rId7" Type="http://schemas.openxmlformats.org/officeDocument/2006/relationships/tags" Target="../tags/tag149.xml"/><Relationship Id="rId6" Type="http://schemas.openxmlformats.org/officeDocument/2006/relationships/tags" Target="../tags/tag148.xml"/><Relationship Id="rId5" Type="http://schemas.openxmlformats.org/officeDocument/2006/relationships/image" Target="../media/image19.png"/><Relationship Id="rId4" Type="http://schemas.openxmlformats.org/officeDocument/2006/relationships/tags" Target="../tags/tag147.xml"/><Relationship Id="rId3" Type="http://schemas.openxmlformats.org/officeDocument/2006/relationships/image" Target="../media/image20.png"/><Relationship Id="rId2" Type="http://schemas.openxmlformats.org/officeDocument/2006/relationships/tags" Target="../tags/tag146.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4" Type="http://schemas.openxmlformats.org/officeDocument/2006/relationships/tags" Target="../tags/tag152.xml"/><Relationship Id="rId3" Type="http://schemas.openxmlformats.org/officeDocument/2006/relationships/image" Target="../media/image19.png"/><Relationship Id="rId2" Type="http://schemas.openxmlformats.org/officeDocument/2006/relationships/tags" Target="../tags/tag151.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4" Type="http://schemas.openxmlformats.org/officeDocument/2006/relationships/tags" Target="../tags/tag154.xml"/><Relationship Id="rId3" Type="http://schemas.openxmlformats.org/officeDocument/2006/relationships/image" Target="../media/image19.png"/><Relationship Id="rId2" Type="http://schemas.openxmlformats.org/officeDocument/2006/relationships/tags" Target="../tags/tag153.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5" Type="http://schemas.openxmlformats.org/officeDocument/2006/relationships/image" Target="../media/image19.png"/><Relationship Id="rId4" Type="http://schemas.openxmlformats.org/officeDocument/2006/relationships/tags" Target="../tags/tag156.xml"/><Relationship Id="rId3" Type="http://schemas.openxmlformats.org/officeDocument/2006/relationships/image" Target="../media/image21.png"/><Relationship Id="rId2" Type="http://schemas.openxmlformats.org/officeDocument/2006/relationships/tags" Target="../tags/tag155.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4" Type="http://schemas.openxmlformats.org/officeDocument/2006/relationships/tags" Target="../tags/tag158.xml"/><Relationship Id="rId3" Type="http://schemas.openxmlformats.org/officeDocument/2006/relationships/image" Target="../media/image19.png"/><Relationship Id="rId2" Type="http://schemas.openxmlformats.org/officeDocument/2006/relationships/tags" Target="../tags/tag157.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4" Type="http://schemas.openxmlformats.org/officeDocument/2006/relationships/tags" Target="../tags/tag160.xml"/><Relationship Id="rId3" Type="http://schemas.openxmlformats.org/officeDocument/2006/relationships/image" Target="../media/image19.png"/><Relationship Id="rId2" Type="http://schemas.openxmlformats.org/officeDocument/2006/relationships/tags" Target="../tags/tag159.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4" Type="http://schemas.openxmlformats.org/officeDocument/2006/relationships/tags" Target="../tags/tag162.xml"/><Relationship Id="rId3" Type="http://schemas.openxmlformats.org/officeDocument/2006/relationships/image" Target="../media/image19.png"/><Relationship Id="rId2" Type="http://schemas.openxmlformats.org/officeDocument/2006/relationships/tags" Target="../tags/tag161.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image" Target="../media/image18.png"/><Relationship Id="rId2" Type="http://schemas.openxmlformats.org/officeDocument/2006/relationships/tags" Target="../tags/tag163.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172.xml"/><Relationship Id="rId7" Type="http://schemas.openxmlformats.org/officeDocument/2006/relationships/tags" Target="../tags/tag171.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 Id="rId3" Type="http://schemas.openxmlformats.org/officeDocument/2006/relationships/image" Target="../media/image19.png"/><Relationship Id="rId2" Type="http://schemas.openxmlformats.org/officeDocument/2006/relationships/tags" Target="../tags/tag167.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179.xml"/><Relationship Id="rId8" Type="http://schemas.openxmlformats.org/officeDocument/2006/relationships/tags" Target="../tags/tag178.xml"/><Relationship Id="rId7" Type="http://schemas.openxmlformats.org/officeDocument/2006/relationships/tags" Target="../tags/tag177.xml"/><Relationship Id="rId6" Type="http://schemas.openxmlformats.org/officeDocument/2006/relationships/tags" Target="../tags/tag176.xml"/><Relationship Id="rId5" Type="http://schemas.openxmlformats.org/officeDocument/2006/relationships/tags" Target="../tags/tag175.xml"/><Relationship Id="rId4" Type="http://schemas.openxmlformats.org/officeDocument/2006/relationships/image" Target="../media/image19.png"/><Relationship Id="rId3" Type="http://schemas.openxmlformats.org/officeDocument/2006/relationships/tags" Target="../tags/tag174.xml"/><Relationship Id="rId2" Type="http://schemas.openxmlformats.org/officeDocument/2006/relationships/tags" Target="../tags/tag173.xml"/><Relationship Id="rId10" Type="http://schemas.openxmlformats.org/officeDocument/2006/relationships/tags" Target="../tags/tag180.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187.xml"/><Relationship Id="rId8" Type="http://schemas.openxmlformats.org/officeDocument/2006/relationships/tags" Target="../tags/tag186.xml"/><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image" Target="../media/image19.png"/><Relationship Id="rId3" Type="http://schemas.openxmlformats.org/officeDocument/2006/relationships/tags" Target="../tags/tag182.xml"/><Relationship Id="rId2" Type="http://schemas.openxmlformats.org/officeDocument/2006/relationships/tags" Target="../tags/tag181.xml"/><Relationship Id="rId11" Type="http://schemas.openxmlformats.org/officeDocument/2006/relationships/tags" Target="../tags/tag189.xml"/><Relationship Id="rId10" Type="http://schemas.openxmlformats.org/officeDocument/2006/relationships/tags" Target="../tags/tag188.xml"/><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196.xml"/><Relationship Id="rId8" Type="http://schemas.openxmlformats.org/officeDocument/2006/relationships/tags" Target="../tags/tag195.xml"/><Relationship Id="rId7" Type="http://schemas.openxmlformats.org/officeDocument/2006/relationships/tags" Target="../tags/tag194.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image" Target="../media/image19.png"/><Relationship Id="rId3" Type="http://schemas.openxmlformats.org/officeDocument/2006/relationships/tags" Target="../tags/tag191.xml"/><Relationship Id="rId2" Type="http://schemas.openxmlformats.org/officeDocument/2006/relationships/tags" Target="../tags/tag190.xml"/><Relationship Id="rId11" Type="http://schemas.openxmlformats.org/officeDocument/2006/relationships/tags" Target="../tags/tag198.xml"/><Relationship Id="rId10" Type="http://schemas.openxmlformats.org/officeDocument/2006/relationships/tags" Target="../tags/tag197.xml"/><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205.xml"/><Relationship Id="rId8" Type="http://schemas.openxmlformats.org/officeDocument/2006/relationships/tags" Target="../tags/tag204.xml"/><Relationship Id="rId7" Type="http://schemas.openxmlformats.org/officeDocument/2006/relationships/tags" Target="../tags/tag203.xml"/><Relationship Id="rId6" Type="http://schemas.openxmlformats.org/officeDocument/2006/relationships/tags" Target="../tags/tag202.xml"/><Relationship Id="rId5" Type="http://schemas.openxmlformats.org/officeDocument/2006/relationships/tags" Target="../tags/tag201.xml"/><Relationship Id="rId4" Type="http://schemas.openxmlformats.org/officeDocument/2006/relationships/image" Target="../media/image19.png"/><Relationship Id="rId3" Type="http://schemas.openxmlformats.org/officeDocument/2006/relationships/tags" Target="../tags/tag200.xml"/><Relationship Id="rId2" Type="http://schemas.openxmlformats.org/officeDocument/2006/relationships/tags" Target="../tags/tag199.xml"/><Relationship Id="rId11" Type="http://schemas.openxmlformats.org/officeDocument/2006/relationships/tags" Target="../tags/tag207.xml"/><Relationship Id="rId10" Type="http://schemas.openxmlformats.org/officeDocument/2006/relationships/tags" Target="../tags/tag206.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214.xml"/><Relationship Id="rId8" Type="http://schemas.openxmlformats.org/officeDocument/2006/relationships/tags" Target="../tags/tag213.xml"/><Relationship Id="rId7" Type="http://schemas.openxmlformats.org/officeDocument/2006/relationships/tags" Target="../tags/tag212.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image" Target="../media/image19.png"/><Relationship Id="rId3" Type="http://schemas.openxmlformats.org/officeDocument/2006/relationships/tags" Target="../tags/tag209.xml"/><Relationship Id="rId2" Type="http://schemas.openxmlformats.org/officeDocument/2006/relationships/tags" Target="../tags/tag208.xml"/><Relationship Id="rId13" Type="http://schemas.openxmlformats.org/officeDocument/2006/relationships/tags" Target="../tags/tag218.xml"/><Relationship Id="rId12" Type="http://schemas.openxmlformats.org/officeDocument/2006/relationships/tags" Target="../tags/tag217.xml"/><Relationship Id="rId11" Type="http://schemas.openxmlformats.org/officeDocument/2006/relationships/tags" Target="../tags/tag216.xml"/><Relationship Id="rId10" Type="http://schemas.openxmlformats.org/officeDocument/2006/relationships/tags" Target="../tags/tag215.xml"/><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225.xml"/><Relationship Id="rId8" Type="http://schemas.openxmlformats.org/officeDocument/2006/relationships/tags" Target="../tags/tag224.xml"/><Relationship Id="rId7" Type="http://schemas.openxmlformats.org/officeDocument/2006/relationships/tags" Target="../tags/tag223.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image" Target="../media/image22.png"/><Relationship Id="rId3" Type="http://schemas.openxmlformats.org/officeDocument/2006/relationships/tags" Target="../tags/tag220.xml"/><Relationship Id="rId2" Type="http://schemas.openxmlformats.org/officeDocument/2006/relationships/tags" Target="../tags/tag219.xml"/><Relationship Id="rId10" Type="http://schemas.openxmlformats.org/officeDocument/2006/relationships/tags" Target="../tags/tag22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tx2"/>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625557" y="476672"/>
            <a:ext cx="1518116" cy="5760640"/>
          </a:xfrm>
        </p:spPr>
        <p:txBody>
          <a:bodyPr vert="eaVert" anchor="ctr">
            <a:normAutofit/>
          </a:bodyPr>
          <a:lstStyle>
            <a:lvl1pPr algn="dist">
              <a:defRPr sz="5400" baseline="0">
                <a:solidFill>
                  <a:schemeClr val="accent1"/>
                </a:solidFill>
                <a:latin typeface="Arial" panose="020B0604020202020204" pitchFamily="34" charset="0"/>
                <a:ea typeface="汉仪尚巍手书W" panose="00020600040101010101" pitchFamily="18" charset="-122"/>
              </a:defRPr>
            </a:lvl1pPr>
          </a:lstStyle>
          <a:p>
            <a:r>
              <a:rPr lang="zh-CN" altLang="en-US" dirty="0"/>
              <a:t>单击此处编辑标题</a:t>
            </a:r>
            <a:endParaRPr lang="zh-CN" altLang="en-US" dirty="0"/>
          </a:p>
        </p:txBody>
      </p:sp>
      <p:sp>
        <p:nvSpPr>
          <p:cNvPr id="4" name="日期占位符 3"/>
          <p:cNvSpPr>
            <a:spLocks noGrp="1"/>
          </p:cNvSpPr>
          <p:nvPr>
            <p:ph type="dt" sz="half" idx="10"/>
            <p:custDataLst>
              <p:tags r:id="rId3"/>
            </p:custDataLst>
          </p:nvPr>
        </p:nvSpPr>
        <p:spPr/>
        <p:txBody>
          <a:bodyPr/>
          <a:lstStyle/>
          <a:p>
            <a:fld id="{C9339972-F6CA-4D82-A41E-85FC104EF1A8}" type="datetimeFigureOut">
              <a:rPr lang="zh-CN" altLang="en-US" smtClean="0"/>
            </a:fld>
            <a:endParaRPr lang="zh-CN" altLang="en-US" dirty="0"/>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9B2C30E2-E5F9-4722-B3D5-5BFDDF391B5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组合 11"/>
          <p:cNvGrpSpPr/>
          <p:nvPr userDrawn="1">
            <p:custDataLst>
              <p:tags r:id="rId3"/>
            </p:custDataLst>
          </p:nvPr>
        </p:nvGrpSpPr>
        <p:grpSpPr>
          <a:xfrm>
            <a:off x="0" y="-243408"/>
            <a:ext cx="12191999" cy="7101407"/>
            <a:chOff x="0" y="-243408"/>
            <a:chExt cx="12191999" cy="7101407"/>
          </a:xfrm>
        </p:grpSpPr>
        <p:sp>
          <p:nvSpPr>
            <p:cNvPr id="13" name="矩形 12"/>
            <p:cNvSpPr/>
            <p:nvPr userDrawn="1">
              <p:custDataLst>
                <p:tags r:id="rId4"/>
              </p:custDataLst>
            </p:nvPr>
          </p:nvSpPr>
          <p:spPr>
            <a:xfrm>
              <a:off x="10056440" y="3632666"/>
              <a:ext cx="2135559" cy="3225333"/>
            </a:xfrm>
            <a:prstGeom prst="rect">
              <a:avLst/>
            </a:prstGeom>
            <a:blipFill dpi="0" rotWithShape="1">
              <a:blip r:embed="rId5">
                <a:alphaModFix amt="8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4" name="图片 13"/>
            <p:cNvPicPr>
              <a:picLocks noChangeAspect="1"/>
            </p:cNvPicPr>
            <p:nvPr>
              <p:custDataLst>
                <p:tags r:id="rId6"/>
              </p:custDataLst>
            </p:nvPr>
          </p:nvPicPr>
          <p:blipFill rotWithShape="1">
            <a:blip r:embed="rId7" cstate="print">
              <a:extLst>
                <a:ext uri="{BEBA8EAE-BF5A-486C-A8C5-ECC9F3942E4B}">
                  <a14:imgProps xmlns:a14="http://schemas.microsoft.com/office/drawing/2010/main">
                    <a14:imgLayer r:embed="rId8">
                      <a14:imgEffect>
                        <a14:backgroundRemoval t="9877" b="88889" l="8696" r="100000"/>
                      </a14:imgEffect>
                    </a14:imgLayer>
                  </a14:imgProps>
                </a:ext>
                <a:ext uri="{28A0092B-C50C-407E-A947-70E740481C1C}">
                  <a14:useLocalDpi xmlns:a14="http://schemas.microsoft.com/office/drawing/2010/main" val="0"/>
                </a:ext>
              </a:extLst>
            </a:blip>
            <a:srcRect/>
            <a:stretch>
              <a:fillRect/>
            </a:stretch>
          </p:blipFill>
          <p:spPr>
            <a:xfrm>
              <a:off x="0" y="-243408"/>
              <a:ext cx="1126688" cy="792087"/>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100800" tIns="39600" rIns="75600" bIns="396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10"/>
            </p:custDataLst>
          </p:nvPr>
        </p:nvSpPr>
        <p:spPr>
          <a:xfrm>
            <a:off x="669882" y="952508"/>
            <a:ext cx="10852237" cy="5388907"/>
          </a:xfrm>
        </p:spPr>
        <p:txBody>
          <a:bodyPr vert="horz" lIns="100800" tIns="0" rIns="8280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1"/>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lstStyle/>
          <a:p>
            <a:endParaRPr lang="zh-CN" altLang="en-US"/>
          </a:p>
        </p:txBody>
      </p:sp>
      <p:sp>
        <p:nvSpPr>
          <p:cNvPr id="6" name="灯片编号占位符 5"/>
          <p:cNvSpPr>
            <a:spLocks noGrp="1"/>
          </p:cNvSpPr>
          <p:nvPr>
            <p:ph type="sldNum" sz="quarter" idx="12"/>
            <p:custDataLst>
              <p:tags r:id="rId13"/>
            </p:custDataLst>
          </p:nvPr>
        </p:nvSpPr>
        <p:spPr/>
        <p:txBody>
          <a:bodyPr/>
          <a:lstStyle/>
          <a:p>
            <a:fld id="{49AE70B2-8BF9-45C0-BB95-33D1B9D3A854}"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p:custDataLst>
              <p:tags r:id="rId3"/>
            </p:custDataLst>
          </p:nvPr>
        </p:nvPicPr>
        <p:blipFill>
          <a:blip r:embed="rId4"/>
          <a:stretch>
            <a:fillRect/>
          </a:stretch>
        </p:blipFill>
        <p:spPr>
          <a:xfrm>
            <a:off x="8614311" y="1499493"/>
            <a:ext cx="3577691" cy="5384427"/>
          </a:xfrm>
          <a:prstGeom prst="rect">
            <a:avLst/>
          </a:prstGeom>
        </p:spPr>
      </p:pic>
      <p:sp>
        <p:nvSpPr>
          <p:cNvPr id="2" name="标题 1"/>
          <p:cNvSpPr>
            <a:spLocks noGrp="1"/>
          </p:cNvSpPr>
          <p:nvPr>
            <p:ph type="title" hasCustomPrompt="1"/>
            <p:custDataLst>
              <p:tags r:id="rId5"/>
            </p:custDataLst>
          </p:nvPr>
        </p:nvSpPr>
        <p:spPr>
          <a:xfrm>
            <a:off x="3311691" y="2918071"/>
            <a:ext cx="5568618" cy="1200329"/>
          </a:xfrm>
        </p:spPr>
        <p:txBody>
          <a:bodyPr anchor="ctr">
            <a:normAutofit/>
          </a:bodyPr>
          <a:lstStyle>
            <a:lvl1pPr algn="ctr">
              <a:defRPr sz="4800" baseline="0">
                <a:solidFill>
                  <a:schemeClr val="accent1"/>
                </a:solidFill>
                <a:latin typeface="Arial" panose="020B0604020202020204" pitchFamily="34" charset="0"/>
                <a:ea typeface="汉仪尚巍手书W" panose="00020600040101010101" pitchFamily="18" charset="-122"/>
              </a:defRPr>
            </a:lvl1pPr>
          </a:lstStyle>
          <a:p>
            <a:r>
              <a:rPr lang="zh-CN" altLang="en-US" dirty="0"/>
              <a:t>单击编辑标题</a:t>
            </a:r>
            <a:endParaRPr lang="zh-CN" altLang="en-US" dirty="0"/>
          </a:p>
        </p:txBody>
      </p:sp>
      <p:sp>
        <p:nvSpPr>
          <p:cNvPr id="4" name="日期占位符 3"/>
          <p:cNvSpPr>
            <a:spLocks noGrp="1"/>
          </p:cNvSpPr>
          <p:nvPr>
            <p:ph type="dt" sz="half" idx="10"/>
            <p:custDataLst>
              <p:tags r:id="rId6"/>
            </p:custDataLst>
          </p:nvPr>
        </p:nvSpPr>
        <p:spPr/>
        <p:txBody>
          <a:bodyPr/>
          <a:lstStyle/>
          <a:p>
            <a:fld id="{C9339972-F6CA-4D82-A41E-85FC104EF1A8}"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p:txBody>
          <a:bodyPr/>
          <a:lstStyle/>
          <a:p>
            <a:fld id="{9B2C30E2-E5F9-4722-B3D5-5BFDDF391B54}"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6" name="组合 15"/>
          <p:cNvGrpSpPr/>
          <p:nvPr userDrawn="1">
            <p:custDataLst>
              <p:tags r:id="rId3"/>
            </p:custDataLst>
          </p:nvPr>
        </p:nvGrpSpPr>
        <p:grpSpPr>
          <a:xfrm>
            <a:off x="0" y="-243408"/>
            <a:ext cx="12191999" cy="7101407"/>
            <a:chOff x="0" y="-243408"/>
            <a:chExt cx="12191999" cy="7101407"/>
          </a:xfrm>
        </p:grpSpPr>
        <p:sp>
          <p:nvSpPr>
            <p:cNvPr id="17" name="矩形 16"/>
            <p:cNvSpPr/>
            <p:nvPr userDrawn="1">
              <p:custDataLst>
                <p:tags r:id="rId4"/>
              </p:custDataLst>
            </p:nvPr>
          </p:nvSpPr>
          <p:spPr>
            <a:xfrm>
              <a:off x="10056440" y="3632666"/>
              <a:ext cx="2135559" cy="3225333"/>
            </a:xfrm>
            <a:prstGeom prst="rect">
              <a:avLst/>
            </a:prstGeom>
            <a:blipFill dpi="0" rotWithShape="1">
              <a:blip r:embed="rId5">
                <a:alphaModFix amt="8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8" name="图片 17"/>
            <p:cNvPicPr>
              <a:picLocks noChangeAspect="1"/>
            </p:cNvPicPr>
            <p:nvPr>
              <p:custDataLst>
                <p:tags r:id="rId6"/>
              </p:custDataLst>
            </p:nvPr>
          </p:nvPicPr>
          <p:blipFill rotWithShape="1">
            <a:blip r:embed="rId7" cstate="print">
              <a:extLst>
                <a:ext uri="{BEBA8EAE-BF5A-486C-A8C5-ECC9F3942E4B}">
                  <a14:imgProps xmlns:a14="http://schemas.microsoft.com/office/drawing/2010/main">
                    <a14:imgLayer r:embed="rId8">
                      <a14:imgEffect>
                        <a14:backgroundRemoval t="9877" b="88889" l="8696" r="100000"/>
                      </a14:imgEffect>
                    </a14:imgLayer>
                  </a14:imgProps>
                </a:ext>
                <a:ext uri="{28A0092B-C50C-407E-A947-70E740481C1C}">
                  <a14:useLocalDpi xmlns:a14="http://schemas.microsoft.com/office/drawing/2010/main" val="0"/>
                </a:ext>
              </a:extLst>
            </a:blip>
            <a:srcRect/>
            <a:stretch>
              <a:fillRect/>
            </a:stretch>
          </p:blipFill>
          <p:spPr>
            <a:xfrm>
              <a:off x="0" y="-243408"/>
              <a:ext cx="1126688" cy="792087"/>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10"/>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1"/>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20204" pitchFamily="34" charset="0"/>
                <a:ea typeface="隶书" panose="02010509060101010101" pitchFamily="49" charset="-122"/>
              </a:defRPr>
            </a:lvl1pPr>
            <a:lvl2pPr>
              <a:defRPr sz="1600" baseline="0">
                <a:solidFill>
                  <a:schemeClr val="tx1">
                    <a:lumMod val="85000"/>
                    <a:lumOff val="15000"/>
                  </a:schemeClr>
                </a:solidFill>
                <a:latin typeface="Arial" panose="020B0604020202020204" pitchFamily="34" charset="0"/>
                <a:ea typeface="隶书" panose="02010509060101010101" pitchFamily="49" charset="-122"/>
              </a:defRPr>
            </a:lvl2pPr>
            <a:lvl3pPr>
              <a:defRPr sz="1600" baseline="0">
                <a:solidFill>
                  <a:schemeClr val="tx1">
                    <a:lumMod val="85000"/>
                    <a:lumOff val="15000"/>
                  </a:schemeClr>
                </a:solidFill>
                <a:latin typeface="Arial" panose="020B0604020202020204" pitchFamily="34" charset="0"/>
                <a:ea typeface="隶书" panose="02010509060101010101" pitchFamily="49" charset="-122"/>
              </a:defRPr>
            </a:lvl3pPr>
            <a:lvl4pPr>
              <a:defRPr sz="1600" baseline="0">
                <a:solidFill>
                  <a:schemeClr val="tx1">
                    <a:lumMod val="85000"/>
                    <a:lumOff val="15000"/>
                  </a:schemeClr>
                </a:solidFill>
                <a:latin typeface="Arial" panose="020B0604020202020204" pitchFamily="34" charset="0"/>
                <a:ea typeface="隶书" panose="02010509060101010101" pitchFamily="49" charset="-122"/>
              </a:defRPr>
            </a:lvl4pPr>
            <a:lvl5pPr>
              <a:defRPr sz="1600"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3"/>
            </p:custDataLst>
          </p:nvPr>
        </p:nvSpPr>
        <p:spPr/>
        <p:txBody>
          <a:bodyPr/>
          <a:lstStyle/>
          <a:p>
            <a:endParaRPr lang="zh-CN" altLang="en-US"/>
          </a:p>
        </p:txBody>
      </p:sp>
      <p:sp>
        <p:nvSpPr>
          <p:cNvPr id="7" name="灯片编号占位符 6"/>
          <p:cNvSpPr>
            <a:spLocks noGrp="1"/>
          </p:cNvSpPr>
          <p:nvPr>
            <p:ph type="sldNum" sz="quarter" idx="12"/>
            <p:custDataLst>
              <p:tags r:id="rId14"/>
            </p:custDataLst>
          </p:nvPr>
        </p:nvSpPr>
        <p:spPr/>
        <p:txBody>
          <a:bodyPr/>
          <a:lstStyle/>
          <a:p>
            <a:fld id="{49AE70B2-8BF9-45C0-BB95-33D1B9D3A854}"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组合 10"/>
          <p:cNvGrpSpPr/>
          <p:nvPr userDrawn="1">
            <p:custDataLst>
              <p:tags r:id="rId3"/>
            </p:custDataLst>
          </p:nvPr>
        </p:nvGrpSpPr>
        <p:grpSpPr>
          <a:xfrm>
            <a:off x="0" y="-243408"/>
            <a:ext cx="12191999" cy="7101407"/>
            <a:chOff x="0" y="-243408"/>
            <a:chExt cx="12191999" cy="7101407"/>
          </a:xfrm>
        </p:grpSpPr>
        <p:sp>
          <p:nvSpPr>
            <p:cNvPr id="13" name="矩形 12"/>
            <p:cNvSpPr/>
            <p:nvPr userDrawn="1">
              <p:custDataLst>
                <p:tags r:id="rId4"/>
              </p:custDataLst>
            </p:nvPr>
          </p:nvSpPr>
          <p:spPr>
            <a:xfrm>
              <a:off x="10056440" y="3632666"/>
              <a:ext cx="2135559" cy="3225333"/>
            </a:xfrm>
            <a:prstGeom prst="rect">
              <a:avLst/>
            </a:prstGeom>
            <a:blipFill dpi="0" rotWithShape="1">
              <a:blip r:embed="rId5">
                <a:alphaModFix amt="8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0" name="图片 9"/>
            <p:cNvPicPr>
              <a:picLocks noChangeAspect="1"/>
            </p:cNvPicPr>
            <p:nvPr>
              <p:custDataLst>
                <p:tags r:id="rId6"/>
              </p:custDataLst>
            </p:nvPr>
          </p:nvPicPr>
          <p:blipFill rotWithShape="1">
            <a:blip r:embed="rId7" cstate="print">
              <a:extLst>
                <a:ext uri="{BEBA8EAE-BF5A-486C-A8C5-ECC9F3942E4B}">
                  <a14:imgProps xmlns:a14="http://schemas.microsoft.com/office/drawing/2010/main">
                    <a14:imgLayer r:embed="rId8">
                      <a14:imgEffect>
                        <a14:backgroundRemoval t="9877" b="88889" l="8696" r="100000"/>
                      </a14:imgEffect>
                    </a14:imgLayer>
                  </a14:imgProps>
                </a:ext>
                <a:ext uri="{28A0092B-C50C-407E-A947-70E740481C1C}">
                  <a14:useLocalDpi xmlns:a14="http://schemas.microsoft.com/office/drawing/2010/main" val="0"/>
                </a:ext>
              </a:extLst>
            </a:blip>
            <a:srcRect/>
            <a:stretch>
              <a:fillRect/>
            </a:stretch>
          </p:blipFill>
          <p:spPr>
            <a:xfrm>
              <a:off x="0" y="-243408"/>
              <a:ext cx="1126688" cy="792087"/>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10"/>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1"/>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2"/>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3"/>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4"/>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5"/>
            </p:custDataLst>
          </p:nvPr>
        </p:nvSpPr>
        <p:spPr/>
        <p:txBody>
          <a:bodyPr/>
          <a:lstStyle/>
          <a:p>
            <a:endParaRPr lang="zh-CN" altLang="en-US"/>
          </a:p>
        </p:txBody>
      </p:sp>
      <p:sp>
        <p:nvSpPr>
          <p:cNvPr id="9" name="灯片编号占位符 8"/>
          <p:cNvSpPr>
            <a:spLocks noGrp="1"/>
          </p:cNvSpPr>
          <p:nvPr>
            <p:ph type="sldNum" sz="quarter" idx="12"/>
            <p:custDataLst>
              <p:tags r:id="rId16"/>
            </p:custDataLst>
          </p:nvPr>
        </p:nvSpPr>
        <p:spPr/>
        <p:txBody>
          <a:bodyPr/>
          <a:lstStyle/>
          <a:p>
            <a:fld id="{49AE70B2-8BF9-45C0-BB95-33D1B9D3A854}"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图片 9"/>
          <p:cNvPicPr>
            <a:picLocks noChangeAspect="1"/>
          </p:cNvPicPr>
          <p:nvPr userDrawn="1">
            <p:custDataLst>
              <p:tags r:id="rId3"/>
            </p:custDataLst>
          </p:nvPr>
        </p:nvPicPr>
        <p:blipFill>
          <a:blip r:embed="rId4"/>
          <a:stretch>
            <a:fillRect/>
          </a:stretch>
        </p:blipFill>
        <p:spPr>
          <a:xfrm>
            <a:off x="10776520" y="4727702"/>
            <a:ext cx="1415480" cy="2130298"/>
          </a:xfrm>
          <a:prstGeom prst="rect">
            <a:avLst/>
          </a:prstGeom>
        </p:spPr>
      </p:pic>
      <p:sp>
        <p:nvSpPr>
          <p:cNvPr id="2" name="标题 1"/>
          <p:cNvSpPr>
            <a:spLocks noGrp="1"/>
          </p:cNvSpPr>
          <p:nvPr>
            <p:ph type="title"/>
            <p:custDataLst>
              <p:tags r:id="rId5"/>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4"/>
            </p:custDataLst>
          </p:nvPr>
        </p:nvSpPr>
        <p:spPr/>
        <p:txBody>
          <a:bodyPr/>
          <a:lstStyle/>
          <a:p>
            <a:endParaRPr lang="zh-CN" altLang="en-US"/>
          </a:p>
        </p:txBody>
      </p:sp>
      <p:sp>
        <p:nvSpPr>
          <p:cNvPr id="4" name="灯片编号占位符 3"/>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pic>
        <p:nvPicPr>
          <p:cNvPr id="9" name="图片 8"/>
          <p:cNvPicPr>
            <a:picLocks noChangeAspect="1"/>
          </p:cNvPicPr>
          <p:nvPr userDrawn="1">
            <p:custDataLst>
              <p:tags r:id="rId6"/>
            </p:custDataLst>
          </p:nvPr>
        </p:nvPicPr>
        <p:blipFill>
          <a:blip r:embed="rId7"/>
          <a:stretch>
            <a:fillRect/>
          </a:stretch>
        </p:blipFill>
        <p:spPr>
          <a:xfrm flipH="1">
            <a:off x="191344" y="116632"/>
            <a:ext cx="839416" cy="744225"/>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组合 10"/>
          <p:cNvGrpSpPr/>
          <p:nvPr userDrawn="1">
            <p:custDataLst>
              <p:tags r:id="rId3"/>
            </p:custDataLst>
          </p:nvPr>
        </p:nvGrpSpPr>
        <p:grpSpPr>
          <a:xfrm>
            <a:off x="0" y="-243408"/>
            <a:ext cx="12191999" cy="7101407"/>
            <a:chOff x="0" y="-243408"/>
            <a:chExt cx="12191999" cy="7101407"/>
          </a:xfrm>
        </p:grpSpPr>
        <p:sp>
          <p:nvSpPr>
            <p:cNvPr id="15" name="矩形 14"/>
            <p:cNvSpPr/>
            <p:nvPr userDrawn="1">
              <p:custDataLst>
                <p:tags r:id="rId4"/>
              </p:custDataLst>
            </p:nvPr>
          </p:nvSpPr>
          <p:spPr>
            <a:xfrm>
              <a:off x="10056440" y="3632666"/>
              <a:ext cx="2135559" cy="3225333"/>
            </a:xfrm>
            <a:prstGeom prst="rect">
              <a:avLst/>
            </a:prstGeom>
            <a:blipFill dpi="0" rotWithShape="1">
              <a:blip r:embed="rId5">
                <a:alphaModFix amt="8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6" name="图片 15"/>
            <p:cNvPicPr>
              <a:picLocks noChangeAspect="1"/>
            </p:cNvPicPr>
            <p:nvPr>
              <p:custDataLst>
                <p:tags r:id="rId6"/>
              </p:custDataLst>
            </p:nvPr>
          </p:nvPicPr>
          <p:blipFill rotWithShape="1">
            <a:blip r:embed="rId7" cstate="print">
              <a:extLst>
                <a:ext uri="{BEBA8EAE-BF5A-486C-A8C5-ECC9F3942E4B}">
                  <a14:imgProps xmlns:a14="http://schemas.microsoft.com/office/drawing/2010/main">
                    <a14:imgLayer r:embed="rId8">
                      <a14:imgEffect>
                        <a14:backgroundRemoval t="9877" b="88889" l="8696" r="100000"/>
                      </a14:imgEffect>
                    </a14:imgLayer>
                  </a14:imgProps>
                </a:ext>
                <a:ext uri="{28A0092B-C50C-407E-A947-70E740481C1C}">
                  <a14:useLocalDpi xmlns:a14="http://schemas.microsoft.com/office/drawing/2010/main" val="0"/>
                </a:ext>
              </a:extLst>
            </a:blip>
            <a:srcRect/>
            <a:stretch>
              <a:fillRect/>
            </a:stretch>
          </p:blipFill>
          <p:spPr>
            <a:xfrm>
              <a:off x="0" y="-243408"/>
              <a:ext cx="1126688" cy="792087"/>
            </a:xfrm>
            <a:prstGeom prst="rect">
              <a:avLst/>
            </a:prstGeom>
          </p:spPr>
        </p:pic>
      </p:grpSp>
      <p:sp>
        <p:nvSpPr>
          <p:cNvPr id="2" name="标题 1"/>
          <p:cNvSpPr>
            <a:spLocks noGrp="1"/>
          </p:cNvSpPr>
          <p:nvPr>
            <p:ph type="title"/>
            <p:custDataLst>
              <p:tags r:id="rId9"/>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10"/>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1"/>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2"/>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3"/>
            </p:custDataLst>
          </p:nvPr>
        </p:nvSpPr>
        <p:spPr/>
        <p:txBody>
          <a:bodyPr/>
          <a:lstStyle/>
          <a:p>
            <a:endParaRPr lang="zh-CN" altLang="en-US" dirty="0"/>
          </a:p>
        </p:txBody>
      </p:sp>
      <p:sp>
        <p:nvSpPr>
          <p:cNvPr id="7" name="灯片编号占位符 6"/>
          <p:cNvSpPr>
            <a:spLocks noGrp="1"/>
          </p:cNvSpPr>
          <p:nvPr>
            <p:ph type="sldNum" sz="quarter" idx="12"/>
            <p:custDataLst>
              <p:tags r:id="rId14"/>
            </p:custDataLst>
          </p:nvPr>
        </p:nvSpPr>
        <p:spPr/>
        <p:txBody>
          <a:bodyPr/>
          <a:lstStyle/>
          <a:p>
            <a:fld id="{FABC47A4-756D-490B-A52F-7D9E2C9FC05F}"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矩形 9"/>
          <p:cNvSpPr/>
          <p:nvPr userDrawn="1">
            <p:custDataLst>
              <p:tags r:id="rId3"/>
            </p:custDataLst>
          </p:nvPr>
        </p:nvSpPr>
        <p:spPr>
          <a:xfrm>
            <a:off x="292800" y="304200"/>
            <a:ext cx="11606400" cy="6249600"/>
          </a:xfrm>
          <a:prstGeom prst="rect">
            <a:avLst/>
          </a:prstGeom>
          <a:solidFill>
            <a:schemeClr val="tx2">
              <a:alpha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aseline="0">
              <a:latin typeface="隶书" panose="02010509060101010101" pitchFamily="49" charset="-122"/>
              <a:ea typeface="隶书" panose="02010509060101010101" pitchFamily="49" charset="-122"/>
            </a:endParaRPr>
          </a:p>
        </p:txBody>
      </p:sp>
      <p:pic>
        <p:nvPicPr>
          <p:cNvPr id="11" name="图片 10"/>
          <p:cNvPicPr>
            <a:picLocks noChangeAspect="1"/>
          </p:cNvPicPr>
          <p:nvPr userDrawn="1">
            <p:custDataLst>
              <p:tags r:id="rId4"/>
            </p:custDataLst>
          </p:nvPr>
        </p:nvPicPr>
        <p:blipFill>
          <a:blip r:embed="rId5"/>
          <a:stretch>
            <a:fillRect/>
          </a:stretch>
        </p:blipFill>
        <p:spPr>
          <a:xfrm>
            <a:off x="11352584" y="0"/>
            <a:ext cx="839416" cy="744225"/>
          </a:xfrm>
          <a:prstGeom prst="rect">
            <a:avLst/>
          </a:prstGeom>
        </p:spPr>
      </p:pic>
      <p:pic>
        <p:nvPicPr>
          <p:cNvPr id="15" name="图片 14"/>
          <p:cNvPicPr>
            <a:picLocks noChangeAspect="1"/>
          </p:cNvPicPr>
          <p:nvPr userDrawn="1">
            <p:custDataLst>
              <p:tags r:id="rId6"/>
            </p:custDataLst>
          </p:nvPr>
        </p:nvPicPr>
        <p:blipFill>
          <a:blip r:embed="rId7"/>
          <a:stretch>
            <a:fillRect/>
          </a:stretch>
        </p:blipFill>
        <p:spPr>
          <a:xfrm flipH="1">
            <a:off x="0" y="5301208"/>
            <a:ext cx="1051635" cy="1582712"/>
          </a:xfrm>
          <a:prstGeom prst="rect">
            <a:avLst/>
          </a:prstGeom>
        </p:spPr>
      </p:pic>
      <p:sp>
        <p:nvSpPr>
          <p:cNvPr id="2" name="竖排标题 1"/>
          <p:cNvSpPr>
            <a:spLocks noGrp="1"/>
          </p:cNvSpPr>
          <p:nvPr>
            <p:ph type="title" orient="vert"/>
            <p:custDataLst>
              <p:tags r:id="rId8"/>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p>
            <a:endParaRPr lang="zh-CN" altLang="en-US"/>
          </a:p>
        </p:txBody>
      </p:sp>
      <p:sp>
        <p:nvSpPr>
          <p:cNvPr id="6" name="灯片编号占位符 5"/>
          <p:cNvSpPr>
            <a:spLocks noGrp="1"/>
          </p:cNvSpPr>
          <p:nvPr>
            <p:ph type="sldNum" sz="quarter" idx="12"/>
            <p:custDataLst>
              <p:tags r:id="rId12"/>
            </p:custDataLst>
          </p:nvPr>
        </p:nvSpPr>
        <p:spPr/>
        <p:txBody>
          <a:bodyPr/>
          <a:lstStyle/>
          <a:p>
            <a:fld id="{49AE70B2-8BF9-45C0-BB95-33D1B9D3A854}"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矩形 10"/>
          <p:cNvSpPr/>
          <p:nvPr userDrawn="1">
            <p:custDataLst>
              <p:tags r:id="rId3"/>
            </p:custDataLst>
          </p:nvPr>
        </p:nvSpPr>
        <p:spPr>
          <a:xfrm>
            <a:off x="292800" y="304200"/>
            <a:ext cx="11606400" cy="6249600"/>
          </a:xfrm>
          <a:prstGeom prst="rect">
            <a:avLst/>
          </a:prstGeom>
          <a:solidFill>
            <a:schemeClr val="tx2">
              <a:alpha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aseline="0">
              <a:latin typeface="隶书" panose="02010509060101010101" pitchFamily="49" charset="-122"/>
              <a:ea typeface="隶书" panose="02010509060101010101" pitchFamily="49" charset="-122"/>
            </a:endParaRPr>
          </a:p>
        </p:txBody>
      </p:sp>
      <p:pic>
        <p:nvPicPr>
          <p:cNvPr id="12" name="图片 11"/>
          <p:cNvPicPr>
            <a:picLocks noChangeAspect="1"/>
          </p:cNvPicPr>
          <p:nvPr userDrawn="1">
            <p:custDataLst>
              <p:tags r:id="rId4"/>
            </p:custDataLst>
          </p:nvPr>
        </p:nvPicPr>
        <p:blipFill>
          <a:blip r:embed="rId5"/>
          <a:stretch>
            <a:fillRect/>
          </a:stretch>
        </p:blipFill>
        <p:spPr>
          <a:xfrm>
            <a:off x="11352584" y="0"/>
            <a:ext cx="839416" cy="744225"/>
          </a:xfrm>
          <a:prstGeom prst="rect">
            <a:avLst/>
          </a:prstGeom>
        </p:spPr>
      </p:pic>
      <p:pic>
        <p:nvPicPr>
          <p:cNvPr id="13" name="图片 12"/>
          <p:cNvPicPr>
            <a:picLocks noChangeAspect="1"/>
          </p:cNvPicPr>
          <p:nvPr userDrawn="1">
            <p:custDataLst>
              <p:tags r:id="rId6"/>
            </p:custDataLst>
          </p:nvPr>
        </p:nvPicPr>
        <p:blipFill>
          <a:blip r:embed="rId7"/>
          <a:stretch>
            <a:fillRect/>
          </a:stretch>
        </p:blipFill>
        <p:spPr>
          <a:xfrm flipH="1">
            <a:off x="0" y="5301208"/>
            <a:ext cx="1051635" cy="1582712"/>
          </a:xfrm>
          <a:prstGeom prst="rect">
            <a:avLst/>
          </a:prstGeom>
        </p:spPr>
      </p:pic>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a:lstStyle>
            <a:lvl1pPr>
              <a:defRPr baseline="0">
                <a:solidFill>
                  <a:schemeClr val="tx1">
                    <a:lumMod val="85000"/>
                    <a:lumOff val="15000"/>
                  </a:schemeClr>
                </a:solidFill>
                <a:ea typeface="隶书" panose="02010509060101010101" pitchFamily="49" charset="-122"/>
              </a:defRPr>
            </a:lvl1pPr>
            <a:lvl2pPr>
              <a:defRPr baseline="0">
                <a:solidFill>
                  <a:schemeClr val="tx1">
                    <a:lumMod val="85000"/>
                    <a:lumOff val="15000"/>
                  </a:schemeClr>
                </a:solidFill>
                <a:ea typeface="隶书" panose="02010509060101010101" pitchFamily="49" charset="-122"/>
              </a:defRPr>
            </a:lvl2pPr>
            <a:lvl3pPr>
              <a:defRPr baseline="0">
                <a:solidFill>
                  <a:schemeClr val="tx1">
                    <a:lumMod val="85000"/>
                    <a:lumOff val="15000"/>
                  </a:schemeClr>
                </a:solidFill>
                <a:ea typeface="隶书" panose="02010509060101010101" pitchFamily="49" charset="-122"/>
              </a:defRPr>
            </a:lvl3pPr>
            <a:lvl4pPr>
              <a:defRPr baseline="0">
                <a:solidFill>
                  <a:schemeClr val="tx1">
                    <a:lumMod val="85000"/>
                    <a:lumOff val="15000"/>
                  </a:schemeClr>
                </a:solidFill>
                <a:ea typeface="隶书" panose="02010509060101010101" pitchFamily="49" charset="-122"/>
              </a:defRPr>
            </a:lvl4pPr>
            <a:lvl5pPr>
              <a:defRPr baseline="0">
                <a:solidFill>
                  <a:schemeClr val="tx1">
                    <a:lumMod val="85000"/>
                    <a:lumOff val="15000"/>
                  </a:schemeClr>
                </a:solidFill>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末尾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组合 5"/>
          <p:cNvGrpSpPr/>
          <p:nvPr>
            <p:custDataLst>
              <p:tags r:id="rId3"/>
            </p:custDataLst>
          </p:nvPr>
        </p:nvGrpSpPr>
        <p:grpSpPr>
          <a:xfrm>
            <a:off x="1871531" y="968692"/>
            <a:ext cx="5653501" cy="5323045"/>
            <a:chOff x="2343314" y="591466"/>
            <a:chExt cx="3520816" cy="3315018"/>
          </a:xfrm>
        </p:grpSpPr>
        <p:sp>
          <p:nvSpPr>
            <p:cNvPr id="7" name="椭圆 6"/>
            <p:cNvSpPr/>
            <p:nvPr>
              <p:custDataLst>
                <p:tags r:id="rId4"/>
              </p:custDataLst>
            </p:nvPr>
          </p:nvSpPr>
          <p:spPr>
            <a:xfrm>
              <a:off x="3142573" y="609446"/>
              <a:ext cx="2714838" cy="2714838"/>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 name="椭圆 7"/>
            <p:cNvSpPr/>
            <p:nvPr>
              <p:custDataLst>
                <p:tags r:id="rId6"/>
              </p:custDataLst>
            </p:nvPr>
          </p:nvSpPr>
          <p:spPr>
            <a:xfrm>
              <a:off x="3149292" y="591466"/>
              <a:ext cx="2714838" cy="2714838"/>
            </a:xfrm>
            <a:prstGeom prst="ellipse">
              <a:avLst/>
            </a:prstGeom>
            <a:blipFill dpi="0" rotWithShape="1">
              <a:blip r:embed="rId7">
                <a:extLst>
                  <a:ext uri="{28A0092B-C50C-407E-A947-70E740481C1C}">
                    <a14:useLocalDpi xmlns:a14="http://schemas.microsoft.com/office/drawing/2010/main" val="0"/>
                  </a:ext>
                </a:extLst>
              </a:blip>
              <a:srcRect/>
              <a:stretch>
                <a:fillRect l="12000" r="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pic>
          <p:nvPicPr>
            <p:cNvPr id="9" name="图片 8"/>
            <p:cNvPicPr>
              <a:picLocks noChangeAspect="1"/>
            </p:cNvPicPr>
            <p:nvPr>
              <p:custDataLst>
                <p:tags r:id="rId8"/>
              </p:custDataLst>
            </p:nvPr>
          </p:nvPicPr>
          <p:blipFill>
            <a:blip r:embed="rId9"/>
            <a:stretch>
              <a:fillRect/>
            </a:stretch>
          </p:blipFill>
          <p:spPr>
            <a:xfrm rot="726878">
              <a:off x="3124347" y="2680201"/>
              <a:ext cx="867797" cy="1226283"/>
            </a:xfrm>
            <a:prstGeom prst="rect">
              <a:avLst/>
            </a:prstGeom>
          </p:spPr>
        </p:pic>
        <p:pic>
          <p:nvPicPr>
            <p:cNvPr id="10" name="图片 9"/>
            <p:cNvPicPr>
              <a:picLocks noChangeAspect="1"/>
            </p:cNvPicPr>
            <p:nvPr>
              <p:custDataLst>
                <p:tags r:id="rId10"/>
              </p:custDataLst>
            </p:nvPr>
          </p:nvPicPr>
          <p:blipFill>
            <a:blip r:embed="rId11"/>
            <a:stretch>
              <a:fillRect/>
            </a:stretch>
          </p:blipFill>
          <p:spPr>
            <a:xfrm flipH="1">
              <a:off x="2343314" y="634834"/>
              <a:ext cx="888891" cy="788089"/>
            </a:xfrm>
            <a:prstGeom prst="rect">
              <a:avLst/>
            </a:prstGeom>
          </p:spPr>
        </p:pic>
      </p:grpSp>
      <p:sp>
        <p:nvSpPr>
          <p:cNvPr id="2" name="标题 1"/>
          <p:cNvSpPr>
            <a:spLocks noGrp="1"/>
          </p:cNvSpPr>
          <p:nvPr>
            <p:ph type="title" hasCustomPrompt="1"/>
            <p:custDataLst>
              <p:tags r:id="rId12"/>
            </p:custDataLst>
          </p:nvPr>
        </p:nvSpPr>
        <p:spPr>
          <a:xfrm>
            <a:off x="7790765" y="2852936"/>
            <a:ext cx="997196" cy="3438801"/>
          </a:xfrm>
        </p:spPr>
        <p:txBody>
          <a:bodyPr vert="eaVert" anchor="t">
            <a:normAutofit/>
          </a:bodyPr>
          <a:lstStyle>
            <a:lvl1pPr>
              <a:defRPr sz="3600" baseline="0">
                <a:solidFill>
                  <a:schemeClr val="accent1"/>
                </a:solidFill>
                <a:latin typeface="Arial" panose="020B0604020202020204" pitchFamily="34" charset="0"/>
                <a:ea typeface="汉仪尚巍手书W" panose="00020600040101010101" pitchFamily="18" charset="-122"/>
              </a:defRPr>
            </a:lvl1pPr>
          </a:lstStyle>
          <a:p>
            <a:r>
              <a:rPr lang="zh-CN" altLang="en-US" dirty="0"/>
              <a:t>编辑标题</a:t>
            </a:r>
            <a:endParaRPr lang="zh-CN" altLang="en-US" dirty="0"/>
          </a:p>
        </p:txBody>
      </p:sp>
      <p:sp>
        <p:nvSpPr>
          <p:cNvPr id="3" name="日期占位符 2"/>
          <p:cNvSpPr>
            <a:spLocks noGrp="1"/>
          </p:cNvSpPr>
          <p:nvPr>
            <p:ph type="dt" sz="half" idx="10"/>
            <p:custDataLst>
              <p:tags r:id="rId13"/>
            </p:custDataLst>
          </p:nvPr>
        </p:nvSpPr>
        <p:spPr/>
        <p:txBody>
          <a:bodyPr/>
          <a:lstStyle/>
          <a:p>
            <a:fld id="{C9339972-F6CA-4D82-A41E-85FC104EF1A8}" type="datetimeFigureOut">
              <a:rPr lang="zh-CN" altLang="en-US" smtClean="0"/>
            </a:fld>
            <a:endParaRPr lang="zh-CN" altLang="en-US"/>
          </a:p>
        </p:txBody>
      </p:sp>
      <p:sp>
        <p:nvSpPr>
          <p:cNvPr id="4" name="页脚占位符 3"/>
          <p:cNvSpPr>
            <a:spLocks noGrp="1"/>
          </p:cNvSpPr>
          <p:nvPr>
            <p:ph type="ftr" sz="quarter" idx="11"/>
            <p:custDataLst>
              <p:tags r:id="rId14"/>
            </p:custDataLst>
          </p:nvPr>
        </p:nvSpPr>
        <p:spPr/>
        <p:txBody>
          <a:bodyPr/>
          <a:lstStyle/>
          <a:p>
            <a:endParaRPr lang="zh-CN" altLang="en-US"/>
          </a:p>
        </p:txBody>
      </p:sp>
      <p:sp>
        <p:nvSpPr>
          <p:cNvPr id="5" name="灯片编号占位符 4"/>
          <p:cNvSpPr>
            <a:spLocks noGrp="1"/>
          </p:cNvSpPr>
          <p:nvPr>
            <p:ph type="sldNum" sz="quarter" idx="12"/>
            <p:custDataLst>
              <p:tags r:id="rId15"/>
            </p:custDataLst>
          </p:nvPr>
        </p:nvSpPr>
        <p:spPr/>
        <p:txBody>
          <a:bodyPr/>
          <a:lstStyle/>
          <a:p>
            <a:fld id="{9B2C30E2-E5F9-4722-B3D5-5BFDDF391B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矩形 10"/>
          <p:cNvSpPr/>
          <p:nvPr userDrawn="1">
            <p:custDataLst>
              <p:tags r:id="rId3"/>
            </p:custDataLst>
          </p:nvPr>
        </p:nvSpPr>
        <p:spPr>
          <a:xfrm>
            <a:off x="10056495" y="3632835"/>
            <a:ext cx="2135505" cy="3225165"/>
          </a:xfrm>
          <a:prstGeom prst="rect">
            <a:avLst/>
          </a:prstGeom>
          <a:blipFill dpi="0" rotWithShape="1">
            <a:blip r:embed="rId4">
              <a:alphaModFix amt="8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2" name="图片 11"/>
          <p:cNvPicPr>
            <a:picLocks noChangeAspect="1"/>
          </p:cNvPicPr>
          <p:nvPr userDrawn="1">
            <p:custDataLst>
              <p:tags r:id="rId5"/>
            </p:custDataLst>
          </p:nvPr>
        </p:nvPicPr>
        <p:blipFill rotWithShape="1">
          <a:blip r:embed="rId6" cstate="print">
            <a:extLst>
              <a:ext uri="{BEBA8EAE-BF5A-486C-A8C5-ECC9F3942E4B}">
                <a14:imgProps xmlns:a14="http://schemas.microsoft.com/office/drawing/2010/main">
                  <a14:imgLayer r:embed="rId7">
                    <a14:imgEffect>
                      <a14:backgroundRemoval t="9877" b="88889" l="8696" r="100000"/>
                    </a14:imgEffect>
                  </a14:imgLayer>
                </a14:imgProps>
              </a:ext>
              <a:ext uri="{28A0092B-C50C-407E-A947-70E740481C1C}">
                <a14:useLocalDpi xmlns:a14="http://schemas.microsoft.com/office/drawing/2010/main" val="0"/>
              </a:ext>
            </a:extLst>
          </a:blip>
          <a:srcRect/>
          <a:stretch>
            <a:fillRect/>
          </a:stretch>
        </p:blipFill>
        <p:spPr>
          <a:xfrm>
            <a:off x="0" y="-243205"/>
            <a:ext cx="1126490" cy="791845"/>
          </a:xfrm>
          <a:prstGeom prst="rect">
            <a:avLst/>
          </a:prstGeom>
        </p:spPr>
      </p:pic>
      <p:sp>
        <p:nvSpPr>
          <p:cNvPr id="2" name="标题 1"/>
          <p:cNvSpPr>
            <a:spLocks noGrp="1"/>
          </p:cNvSpPr>
          <p:nvPr>
            <p:ph type="title"/>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矩形 7"/>
          <p:cNvSpPr/>
          <p:nvPr userDrawn="1">
            <p:custDataLst>
              <p:tags r:id="rId3"/>
            </p:custDataLst>
          </p:nvPr>
        </p:nvSpPr>
        <p:spPr>
          <a:xfrm>
            <a:off x="292800" y="304200"/>
            <a:ext cx="11606400" cy="6249600"/>
          </a:xfrm>
          <a:prstGeom prst="rect">
            <a:avLst/>
          </a:prstGeom>
          <a:solidFill>
            <a:schemeClr val="tx2">
              <a:alpha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aseline="0">
              <a:latin typeface="隶书" panose="02010509060101010101" pitchFamily="49" charset="-122"/>
              <a:ea typeface="隶书" panose="02010509060101010101" pitchFamily="49" charset="-122"/>
            </a:endParaRPr>
          </a:p>
        </p:txBody>
      </p:sp>
      <p:pic>
        <p:nvPicPr>
          <p:cNvPr id="10" name="图片 9"/>
          <p:cNvPicPr>
            <a:picLocks noChangeAspect="1"/>
          </p:cNvPicPr>
          <p:nvPr userDrawn="1">
            <p:custDataLst>
              <p:tags r:id="rId4"/>
            </p:custDataLst>
          </p:nvPr>
        </p:nvPicPr>
        <p:blipFill>
          <a:blip r:embed="rId5"/>
          <a:stretch>
            <a:fillRect/>
          </a:stretch>
        </p:blipFill>
        <p:spPr>
          <a:xfrm>
            <a:off x="11352584" y="0"/>
            <a:ext cx="839416" cy="744225"/>
          </a:xfrm>
          <a:prstGeom prst="rect">
            <a:avLst/>
          </a:prstGeom>
        </p:spPr>
      </p:pic>
      <p:pic>
        <p:nvPicPr>
          <p:cNvPr id="11" name="图片 10"/>
          <p:cNvPicPr>
            <a:picLocks noChangeAspect="1"/>
          </p:cNvPicPr>
          <p:nvPr userDrawn="1">
            <p:custDataLst>
              <p:tags r:id="rId6"/>
            </p:custDataLst>
          </p:nvPr>
        </p:nvPicPr>
        <p:blipFill>
          <a:blip r:embed="rId7"/>
          <a:stretch>
            <a:fillRect/>
          </a:stretch>
        </p:blipFill>
        <p:spPr>
          <a:xfrm flipH="1">
            <a:off x="0" y="5301208"/>
            <a:ext cx="1051635" cy="1582712"/>
          </a:xfrm>
          <a:prstGeom prst="rect">
            <a:avLst/>
          </a:prstGeom>
        </p:spPr>
      </p:pic>
      <p:sp>
        <p:nvSpPr>
          <p:cNvPr id="2" name="标题 1"/>
          <p:cNvSpPr>
            <a:spLocks noGrp="1"/>
          </p:cNvSpPr>
          <p:nvPr>
            <p:ph type="title" hasCustomPrompt="1"/>
            <p:custDataLst>
              <p:tags r:id="rId8"/>
            </p:custDataLst>
          </p:nvPr>
        </p:nvSpPr>
        <p:spPr>
          <a:xfrm>
            <a:off x="1281600" y="1249200"/>
            <a:ext cx="9626400" cy="723600"/>
          </a:xfrm>
        </p:spPr>
        <p:txBody>
          <a:bodyPr anchor="ctr"/>
          <a:lstStyle>
            <a:lvl1pPr>
              <a:defRPr sz="3200"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9"/>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0"/>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图片 9"/>
          <p:cNvPicPr>
            <a:picLocks noChangeAspect="1"/>
          </p:cNvPicPr>
          <p:nvPr userDrawn="1">
            <p:custDataLst>
              <p:tags r:id="rId3"/>
            </p:custDataLst>
          </p:nvPr>
        </p:nvPicPr>
        <p:blipFill>
          <a:blip r:embed="rId4"/>
          <a:stretch>
            <a:fillRect/>
          </a:stretch>
        </p:blipFill>
        <p:spPr>
          <a:xfrm>
            <a:off x="10776520" y="4727702"/>
            <a:ext cx="1415480" cy="2130298"/>
          </a:xfrm>
          <a:prstGeom prst="rect">
            <a:avLst/>
          </a:prstGeom>
        </p:spPr>
      </p:pic>
      <p:sp>
        <p:nvSpPr>
          <p:cNvPr id="8" name="矩形 7"/>
          <p:cNvSpPr/>
          <p:nvPr userDrawn="1">
            <p:custDataLst>
              <p:tags r:id="rId5"/>
            </p:custDataLst>
          </p:nvPr>
        </p:nvSpPr>
        <p:spPr>
          <a:xfrm>
            <a:off x="0" y="0"/>
            <a:ext cx="4823460" cy="6866255"/>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2400" baseline="0" dirty="0">
              <a:latin typeface="隶书" panose="02010509060101010101" pitchFamily="49" charset="-122"/>
              <a:ea typeface="隶书" panose="02010509060101010101" pitchFamily="49" charset="-122"/>
              <a:sym typeface="+mn-ea"/>
            </a:endParaRPr>
          </a:p>
        </p:txBody>
      </p:sp>
      <p:sp>
        <p:nvSpPr>
          <p:cNvPr id="2" name="标题 1"/>
          <p:cNvSpPr>
            <a:spLocks noGrp="1"/>
          </p:cNvSpPr>
          <p:nvPr>
            <p:ph type="title" hasCustomPrompt="1"/>
            <p:custDataLst>
              <p:tags r:id="rId6"/>
            </p:custDataLst>
          </p:nvPr>
        </p:nvSpPr>
        <p:spPr>
          <a:xfrm>
            <a:off x="583200" y="770400"/>
            <a:ext cx="3960000" cy="882000"/>
          </a:xfrm>
        </p:spPr>
        <p:txBody>
          <a:bodyPr anchor="ctr"/>
          <a:lstStyle>
            <a:lvl1pPr>
              <a:defRPr sz="3600"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图片 12"/>
          <p:cNvPicPr>
            <a:picLocks noChangeAspect="1"/>
          </p:cNvPicPr>
          <p:nvPr userDrawn="1">
            <p:custDataLst>
              <p:tags r:id="rId3"/>
            </p:custDataLst>
          </p:nvPr>
        </p:nvPicPr>
        <p:blipFill>
          <a:blip r:embed="rId4"/>
          <a:stretch>
            <a:fillRect/>
          </a:stretch>
        </p:blipFill>
        <p:spPr>
          <a:xfrm>
            <a:off x="10776520" y="4727702"/>
            <a:ext cx="1415480" cy="2130298"/>
          </a:xfrm>
          <a:prstGeom prst="rect">
            <a:avLst/>
          </a:prstGeom>
        </p:spPr>
      </p:pic>
      <p:sp>
        <p:nvSpPr>
          <p:cNvPr id="10" name="矩形 9"/>
          <p:cNvSpPr/>
          <p:nvPr userDrawn="1">
            <p:custDataLst>
              <p:tags r:id="rId5"/>
            </p:custDataLst>
          </p:nvPr>
        </p:nvSpPr>
        <p:spPr>
          <a:xfrm>
            <a:off x="0" y="0"/>
            <a:ext cx="12192000" cy="2664000"/>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2400" baseline="0">
              <a:latin typeface="隶书" panose="02010509060101010101" pitchFamily="49" charset="-122"/>
              <a:ea typeface="隶书" panose="02010509060101010101" pitchFamily="49" charset="-122"/>
              <a:sym typeface="+mn-ea"/>
            </a:endParaRPr>
          </a:p>
        </p:txBody>
      </p:sp>
      <p:sp>
        <p:nvSpPr>
          <p:cNvPr id="2" name="标题 1"/>
          <p:cNvSpPr>
            <a:spLocks noGrp="1"/>
          </p:cNvSpPr>
          <p:nvPr>
            <p:ph type="title"/>
            <p:custDataLst>
              <p:tags r:id="rId6"/>
            </p:custDataLst>
          </p:nvPr>
        </p:nvSpPr>
        <p:spPr>
          <a:xfrm>
            <a:off x="612000" y="781200"/>
            <a:ext cx="10976400" cy="626400"/>
          </a:xfrm>
        </p:spPr>
        <p:txBody>
          <a:bodyPr anchor="ctr"/>
          <a:lstStyle>
            <a:lvl1pPr algn="ctr">
              <a:defRPr sz="3600"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1"/>
            </p:custDataLst>
          </p:nvPr>
        </p:nvSpPr>
        <p:spPr>
          <a:xfrm>
            <a:off x="612775" y="2808000"/>
            <a:ext cx="10965600" cy="3430800"/>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图片 9"/>
          <p:cNvPicPr>
            <a:picLocks noChangeAspect="1"/>
          </p:cNvPicPr>
          <p:nvPr userDrawn="1">
            <p:custDataLst>
              <p:tags r:id="rId3"/>
            </p:custDataLst>
          </p:nvPr>
        </p:nvPicPr>
        <p:blipFill>
          <a:blip r:embed="rId4"/>
          <a:stretch>
            <a:fillRect/>
          </a:stretch>
        </p:blipFill>
        <p:spPr>
          <a:xfrm>
            <a:off x="10992544" y="116632"/>
            <a:ext cx="1055440" cy="935752"/>
          </a:xfrm>
          <a:prstGeom prst="rect">
            <a:avLst/>
          </a:prstGeom>
        </p:spPr>
      </p:pic>
      <p:sp>
        <p:nvSpPr>
          <p:cNvPr id="8" name="矩形 7"/>
          <p:cNvSpPr/>
          <p:nvPr userDrawn="1">
            <p:custDataLst>
              <p:tags r:id="rId5"/>
            </p:custDataLst>
          </p:nvPr>
        </p:nvSpPr>
        <p:spPr>
          <a:xfrm>
            <a:off x="0" y="5029201"/>
            <a:ext cx="12192000" cy="1828799"/>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2400" baseline="0" dirty="0">
              <a:latin typeface="隶书" panose="02010509060101010101" pitchFamily="49" charset="-122"/>
              <a:ea typeface="隶书" panose="02010509060101010101" pitchFamily="49" charset="-122"/>
              <a:sym typeface="+mn-ea"/>
            </a:endParaRPr>
          </a:p>
        </p:txBody>
      </p:sp>
      <p:sp>
        <p:nvSpPr>
          <p:cNvPr id="2" name="标题 1"/>
          <p:cNvSpPr>
            <a:spLocks noGrp="1"/>
          </p:cNvSpPr>
          <p:nvPr>
            <p:ph type="title"/>
            <p:custDataLst>
              <p:tags r:id="rId6"/>
            </p:custDataLst>
          </p:nvPr>
        </p:nvSpPr>
        <p:spPr>
          <a:xfrm>
            <a:off x="604800" y="669600"/>
            <a:ext cx="10976400" cy="565200"/>
          </a:xfrm>
        </p:spPr>
        <p:txBody>
          <a:bodyPr anchor="ctr"/>
          <a:lstStyle>
            <a:lvl1pPr algn="ctr">
              <a:defRPr sz="3200"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604837" y="1681200"/>
            <a:ext cx="10990800" cy="3211200"/>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1"/>
            </p:custDataLst>
          </p:nvPr>
        </p:nvSpPr>
        <p:spPr>
          <a:xfrm>
            <a:off x="594000" y="5180400"/>
            <a:ext cx="11001600" cy="1011600"/>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矩形 9"/>
          <p:cNvSpPr/>
          <p:nvPr userDrawn="1">
            <p:custDataLst>
              <p:tags r:id="rId3"/>
            </p:custDataLst>
          </p:nvPr>
        </p:nvSpPr>
        <p:spPr>
          <a:xfrm>
            <a:off x="0" y="0"/>
            <a:ext cx="12192000" cy="914400"/>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2400" baseline="0">
              <a:latin typeface="隶书" panose="02010509060101010101" pitchFamily="49" charset="-122"/>
              <a:ea typeface="隶书" panose="02010509060101010101" pitchFamily="49" charset="-122"/>
              <a:sym typeface="+mn-ea"/>
            </a:endParaRPr>
          </a:p>
        </p:txBody>
      </p:sp>
      <p:pic>
        <p:nvPicPr>
          <p:cNvPr id="16" name="图片 15"/>
          <p:cNvPicPr>
            <a:picLocks noChangeAspect="1"/>
          </p:cNvPicPr>
          <p:nvPr userDrawn="1">
            <p:custDataLst>
              <p:tags r:id="rId4"/>
            </p:custDataLst>
          </p:nvPr>
        </p:nvPicPr>
        <p:blipFill>
          <a:blip r:embed="rId5"/>
          <a:stretch>
            <a:fillRect/>
          </a:stretch>
        </p:blipFill>
        <p:spPr>
          <a:xfrm>
            <a:off x="10992544" y="116632"/>
            <a:ext cx="1055440" cy="935752"/>
          </a:xfrm>
          <a:prstGeom prst="rect">
            <a:avLst/>
          </a:prstGeom>
        </p:spPr>
      </p:pic>
      <p:sp>
        <p:nvSpPr>
          <p:cNvPr id="2" name="标题 1"/>
          <p:cNvSpPr>
            <a:spLocks noGrp="1"/>
          </p:cNvSpPr>
          <p:nvPr>
            <p:ph type="title"/>
            <p:custDataLst>
              <p:tags r:id="rId6"/>
            </p:custDataLst>
          </p:nvPr>
        </p:nvSpPr>
        <p:spPr>
          <a:xfrm>
            <a:off x="579600" y="237600"/>
            <a:ext cx="11037600" cy="441964"/>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579600" y="1663200"/>
            <a:ext cx="5342400" cy="2894400"/>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6242400" y="1663200"/>
            <a:ext cx="5367600" cy="2894400"/>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2"/>
            </p:custDataLst>
          </p:nvPr>
        </p:nvSpPr>
        <p:spPr>
          <a:xfrm>
            <a:off x="572400" y="4816800"/>
            <a:ext cx="5342400" cy="781200"/>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253200" y="4813200"/>
            <a:ext cx="5367600" cy="781200"/>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矩形 9"/>
          <p:cNvSpPr/>
          <p:nvPr userDrawn="1">
            <p:custDataLst>
              <p:tags r:id="rId3"/>
            </p:custDataLst>
          </p:nvPr>
        </p:nvSpPr>
        <p:spPr>
          <a:xfrm>
            <a:off x="0" y="959224"/>
            <a:ext cx="12192000" cy="4939553"/>
          </a:xfrm>
          <a:prstGeom prst="rect">
            <a:avLst/>
          </a:prstGeom>
          <a:solidFill>
            <a:schemeClr val="tx2">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2400" baseline="0">
              <a:latin typeface="隶书" panose="02010509060101010101" pitchFamily="49" charset="-122"/>
              <a:ea typeface="隶书" panose="02010509060101010101" pitchFamily="49" charset="-122"/>
              <a:sym typeface="+mn-ea"/>
            </a:endParaRPr>
          </a:p>
        </p:txBody>
      </p:sp>
      <p:sp>
        <p:nvSpPr>
          <p:cNvPr id="11" name="矩形 10"/>
          <p:cNvSpPr/>
          <p:nvPr userDrawn="1">
            <p:custDataLst>
              <p:tags r:id="rId4"/>
            </p:custDataLst>
          </p:nvPr>
        </p:nvSpPr>
        <p:spPr>
          <a:xfrm>
            <a:off x="9683199" y="3068960"/>
            <a:ext cx="2508800" cy="3789039"/>
          </a:xfrm>
          <a:prstGeom prst="rect">
            <a:avLst/>
          </a:prstGeom>
          <a:blipFill dpi="0" rotWithShape="1">
            <a:blip r:embed="rId5">
              <a:alphaModFix amt="8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标题 1"/>
          <p:cNvSpPr>
            <a:spLocks noGrp="1"/>
          </p:cNvSpPr>
          <p:nvPr>
            <p:ph type="title" hasCustomPrompt="1"/>
            <p:custDataLst>
              <p:tags r:id="rId6"/>
            </p:custDataLst>
          </p:nvPr>
        </p:nvSpPr>
        <p:spPr>
          <a:xfrm>
            <a:off x="1522800" y="1339200"/>
            <a:ext cx="9144000" cy="2386800"/>
          </a:xfrm>
        </p:spPr>
        <p:txBody>
          <a:bodyPr lIns="90000" tIns="46800" rIns="90000" bIns="0" anchor="b">
            <a:normAutofit/>
          </a:bodyPr>
          <a:lstStyle>
            <a:lvl1pPr algn="ctr">
              <a:defRPr sz="6000" cap="none"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1522413" y="3862800"/>
            <a:ext cx="9144000" cy="1656000"/>
          </a:xfrm>
        </p:spPr>
        <p:txBody>
          <a:bodyPr lIns="90000" rIns="90000" bIns="46800"/>
          <a:lstStyle>
            <a:lvl1pPr algn="ctr">
              <a:defRPr cap="none" baseline="0">
                <a:solidFill>
                  <a:schemeClr val="tx1">
                    <a:lumMod val="85000"/>
                    <a:lumOff val="1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pic>
        <p:nvPicPr>
          <p:cNvPr id="12" name="图片 11"/>
          <p:cNvPicPr>
            <a:picLocks noChangeAspect="1"/>
          </p:cNvPicPr>
          <p:nvPr userDrawn="1">
            <p:custDataLst>
              <p:tags r:id="rId11"/>
            </p:custDataLst>
          </p:nvPr>
        </p:nvPicPr>
        <p:blipFill>
          <a:blip r:embed="rId12"/>
          <a:stretch>
            <a:fillRect/>
          </a:stretch>
        </p:blipFill>
        <p:spPr>
          <a:xfrm flipH="1">
            <a:off x="302022" y="191056"/>
            <a:ext cx="1732839" cy="1536333"/>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5" name="图片 4"/>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18561" y="0"/>
            <a:ext cx="12154878"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dirty="0"/>
          </a:p>
        </p:txBody>
      </p:sp>
      <p:sp>
        <p:nvSpPr>
          <p:cNvPr id="2" name="标题 2"/>
          <p:cNvSpPr/>
          <p:nvPr>
            <p:ph type="ctrTitle" idx="2" hasCustomPrompt="1"/>
            <p:custDataLst>
              <p:tags r:id="rId4"/>
            </p:custDataLst>
          </p:nvPr>
        </p:nvSpPr>
        <p:spPr>
          <a:xfrm>
            <a:off x="1219547" y="2324017"/>
            <a:ext cx="4825365" cy="1846659"/>
          </a:xfrm>
        </p:spPr>
        <p:txBody>
          <a:bodyPr vert="horz" wrap="square" lIns="0" tIns="0" rIns="0" bIns="0" rtlCol="0" anchor="b" anchorCtr="0">
            <a:normAutofit lnSpcReduction="1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6000" b="1" i="0" u="none" strike="noStrike" kern="1200" cap="none" spc="600" normalizeH="0" baseline="0" noProof="0" dirty="0">
                <a:ln>
                  <a:noFill/>
                </a:ln>
                <a:solidFill>
                  <a:schemeClr val="dk1">
                    <a:lumMod val="85000"/>
                    <a:lumOff val="15000"/>
                  </a:schemeClr>
                </a:solidFill>
                <a:effectLst/>
                <a:uLnTx/>
                <a:uFillTx/>
                <a:latin typeface="Arial" panose="020B0604020202020204" pitchFamily="34" charset="0"/>
                <a:ea typeface="汉仪乐喵体W" panose="00020600040101010101" charset="-122"/>
                <a:cs typeface="+mj-cs"/>
                <a:sym typeface="+mn-ea"/>
              </a:defRPr>
            </a:lvl1pPr>
          </a:lstStyle>
          <a:p>
            <a:pPr lvl="0"/>
            <a:r>
              <a:rPr>
                <a:sym typeface="+mn-ea"/>
              </a:rPr>
              <a:t>编辑标题</a:t>
            </a:r>
            <a:endParaRPr>
              <a:sym typeface="+mn-ea"/>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p:cNvPicPr>
            <a:picLocks noChangeAspect="1"/>
          </p:cNvPicPr>
          <p:nvPr>
            <p:custDataLst>
              <p:tags r:id="rId2"/>
            </p:custDataLst>
          </p:nvPr>
        </p:nvPicPr>
        <p:blipFill>
          <a:blip r:embed="rId3"/>
          <a:stretch>
            <a:fillRect/>
          </a:stretch>
        </p:blipFill>
        <p:spPr>
          <a:xfrm>
            <a:off x="0" y="6137910"/>
            <a:ext cx="720090" cy="720090"/>
          </a:xfrm>
          <a:prstGeom prst="rect">
            <a:avLst/>
          </a:prstGeom>
        </p:spPr>
      </p:pic>
      <p:pic>
        <p:nvPicPr>
          <p:cNvPr id="7" name="图片 6"/>
          <p:cNvPicPr>
            <a:picLocks noChangeAspect="1"/>
          </p:cNvPicPr>
          <p:nvPr>
            <p:custDataLst>
              <p:tags r:id="rId4"/>
            </p:custDataLst>
          </p:nvPr>
        </p:nvPicPr>
        <p:blipFill>
          <a:blip r:embed="rId3"/>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幼圆" panose="02010509060101010101"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p:cNvPicPr>
            <a:picLocks noChangeAspect="1"/>
          </p:cNvPicPr>
          <p:nvPr>
            <p:custDataLst>
              <p:tags r:id="rId2"/>
            </p:custDataLst>
          </p:nvPr>
        </p:nvPicPr>
        <p:blipFill>
          <a:blip r:embed="rId3"/>
          <a:stretch>
            <a:fillRect/>
          </a:stretch>
        </p:blipFill>
        <p:spPr>
          <a:xfrm>
            <a:off x="215153" y="1856434"/>
            <a:ext cx="3235350" cy="3145122"/>
          </a:xfrm>
          <a:prstGeom prst="rect">
            <a:avLst/>
          </a:prstGeom>
        </p:spPr>
      </p:pic>
      <p:pic>
        <p:nvPicPr>
          <p:cNvPr id="2" name="图片 1"/>
          <p:cNvPicPr>
            <a:picLocks noChangeAspect="1"/>
          </p:cNvPicPr>
          <p:nvPr>
            <p:custDataLst>
              <p:tags r:id="rId4"/>
            </p:custDataLst>
          </p:nvPr>
        </p:nvPicPr>
        <p:blipFill>
          <a:blip r:embed="rId5"/>
          <a:stretch>
            <a:fillRect/>
          </a:stretch>
        </p:blipFill>
        <p:spPr>
          <a:xfrm>
            <a:off x="11471910" y="6137910"/>
            <a:ext cx="720090" cy="720090"/>
          </a:xfrm>
          <a:prstGeom prst="rect">
            <a:avLst/>
          </a:prstGeom>
        </p:spPr>
      </p:pic>
      <p:pic>
        <p:nvPicPr>
          <p:cNvPr id="7" name="图片 6"/>
          <p:cNvPicPr>
            <a:picLocks noChangeAspect="1"/>
          </p:cNvPicPr>
          <p:nvPr>
            <p:custDataLst>
              <p:tags r:id="rId6"/>
            </p:custDataLst>
          </p:nvPr>
        </p:nvPicPr>
        <p:blipFill>
          <a:blip r:embed="rId5"/>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a:p>
        </p:txBody>
      </p:sp>
      <p:sp>
        <p:nvSpPr>
          <p:cNvPr id="8" name="标题 5"/>
          <p:cNvSpPr>
            <a:spLocks noGrp="1"/>
          </p:cNvSpPr>
          <p:nvPr>
            <p:ph type="ctrTitle" idx="2" hasCustomPrompt="1"/>
            <p:custDataLst>
              <p:tags r:id="rId7"/>
            </p:custDataLst>
          </p:nvPr>
        </p:nvSpPr>
        <p:spPr>
          <a:xfrm>
            <a:off x="4521871" y="3613741"/>
            <a:ext cx="6857365" cy="582930"/>
          </a:xfrm>
        </p:spPr>
        <p:txBody>
          <a:bodyPr vert="horz" wrap="square" lIns="0" tIns="0" rIns="0" bIns="0" rtlCol="0" anchor="b" anchorCtr="0">
            <a:normAutofit/>
          </a:bodyPr>
          <a:lstStyle>
            <a:lvl1pPr marL="0" marR="0" algn="l" defTabSz="914400" rtl="0" eaLnBrk="1" fontAlgn="auto" latinLnBrk="0" hangingPunct="1">
              <a:lnSpc>
                <a:spcPct val="120000"/>
              </a:lnSpc>
              <a:spcBef>
                <a:spcPct val="0"/>
              </a:spcBef>
              <a:buClrTx/>
              <a:buSzTx/>
              <a:buFontTx/>
              <a:buNone/>
              <a:defRPr kumimoji="0" lang="zh-CN" altLang="en-US" sz="3160" b="1" i="0" u="none" strike="noStrike" kern="1200" cap="none" spc="300" normalizeH="0" baseline="0" noProof="1">
                <a:solidFill>
                  <a:schemeClr val="dk1">
                    <a:lumMod val="85000"/>
                    <a:lumOff val="15000"/>
                  </a:schemeClr>
                </a:solidFill>
                <a:uFillTx/>
                <a:latin typeface="Arial" panose="020B0604020202020204" pitchFamily="34" charset="0"/>
                <a:ea typeface="汉仪乐喵体W" panose="00020600040101010101" charset="-122"/>
                <a:cs typeface="+mj-cs"/>
              </a:defRPr>
            </a:lvl1pPr>
          </a:lstStyle>
          <a:p>
            <a:pPr lvl="0"/>
            <a:r>
              <a:rPr>
                <a:sym typeface="+mn-ea"/>
              </a:rPr>
              <a:t>编辑标题</a:t>
            </a:r>
            <a:endParaRPr>
              <a:sym typeface="+mn-ea"/>
            </a:endParaRPr>
          </a:p>
        </p:txBody>
      </p:sp>
      <p:sp>
        <p:nvSpPr>
          <p:cNvPr id="9" name="副标题 7"/>
          <p:cNvSpPr>
            <a:spLocks noGrp="1"/>
          </p:cNvSpPr>
          <p:nvPr>
            <p:ph type="subTitle" idx="3" hasCustomPrompt="1"/>
            <p:custDataLst>
              <p:tags r:id="rId8"/>
            </p:custDataLst>
          </p:nvPr>
        </p:nvSpPr>
        <p:spPr>
          <a:xfrm>
            <a:off x="4521871" y="4261441"/>
            <a:ext cx="6857365" cy="1669926"/>
          </a:xfr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00" b="0" i="0" u="none" strike="noStrike" kern="1200" cap="none" spc="200" normalizeH="0" baseline="0" noProof="1">
                <a:solidFill>
                  <a:schemeClr val="dk1">
                    <a:lumMod val="65000"/>
                    <a:lumOff val="35000"/>
                  </a:schemeClr>
                </a:solidFill>
                <a:uFillTx/>
                <a:latin typeface="Arial" panose="020B0604020202020204" pitchFamily="34" charset="0"/>
                <a:ea typeface="幼圆" panose="02010509060101010101" charset="-122"/>
                <a:cs typeface="+mn-cs"/>
                <a:sym typeface="+mn-ea"/>
              </a:defRPr>
            </a:lvl1pPr>
            <a:lvl2pPr marL="457200"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000" u="none" strike="noStrike" kern="1200" cap="none" spc="0" normalizeH="0" baseline="0">
                <a:solidFill>
                  <a:schemeClr val="tx1">
                    <a:tint val="75000"/>
                  </a:schemeClr>
                </a:solidFill>
                <a:uFillTx/>
                <a:latin typeface="Arial" panose="020B0604020202020204" pitchFamily="34" charset="0"/>
                <a:ea typeface="微软雅黑" panose="020B0503020204020204" charset="-122"/>
                <a:cs typeface="+mn-cs"/>
              </a:defRPr>
            </a:lvl2pPr>
            <a:lvl3pPr marL="914400" indent="0" algn="l" defTabSz="914400" rtl="0" eaLnBrk="1" fontAlgn="auto" latinLnBrk="0" hangingPunct="1">
              <a:lnSpc>
                <a:spcPct val="130000"/>
              </a:lnSpc>
              <a:spcBef>
                <a:spcPts val="0"/>
              </a:spcBef>
              <a:spcAft>
                <a:spcPts val="750"/>
              </a:spcAft>
              <a:buFont typeface="Arial" panose="020B0604020202020204" pitchFamily="34" charset="0"/>
              <a:buNone/>
              <a:defRPr sz="1800" u="none" strike="noStrike" kern="1200" cap="none" spc="0" normalizeH="0" baseline="0">
                <a:solidFill>
                  <a:schemeClr val="tx1">
                    <a:tint val="75000"/>
                  </a:schemeClr>
                </a:solidFill>
                <a:uFillTx/>
                <a:latin typeface="Arial" panose="020B0604020202020204" pitchFamily="34" charset="0"/>
                <a:ea typeface="微软雅黑" panose="020B0503020204020204" charset="-122"/>
                <a:cs typeface="+mn-cs"/>
              </a:defRPr>
            </a:lvl3pPr>
            <a:lvl4pPr marL="13716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charset="-122"/>
                <a:cs typeface="+mn-cs"/>
              </a:defRPr>
            </a:lvl4pPr>
            <a:lvl5pPr marL="18288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r>
              <a:rPr>
                <a:sym typeface="+mn-ea"/>
              </a:rPr>
              <a:t>单击此处编辑副标题</a:t>
            </a:r>
            <a:endParaRPr>
              <a:sym typeface="+mn-ea"/>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3"/>
          <a:stretch>
            <a:fillRect/>
          </a:stretch>
        </p:blipFill>
        <p:spPr>
          <a:xfrm>
            <a:off x="0" y="6137910"/>
            <a:ext cx="720090" cy="720090"/>
          </a:xfrm>
          <a:prstGeom prst="rect">
            <a:avLst/>
          </a:prstGeom>
        </p:spPr>
      </p:pic>
      <p:pic>
        <p:nvPicPr>
          <p:cNvPr id="8" name="图片 7"/>
          <p:cNvPicPr>
            <a:picLocks noChangeAspect="1"/>
          </p:cNvPicPr>
          <p:nvPr>
            <p:custDataLst>
              <p:tags r:id="rId4"/>
            </p:custDataLst>
          </p:nvPr>
        </p:nvPicPr>
        <p:blipFill>
          <a:blip r:embed="rId3"/>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幼圆" panose="02010509060101010101" charset="-122"/>
              </a:defRPr>
            </a:lvl1pPr>
            <a:lvl2pPr eaLnBrk="1" fontAlgn="auto" latinLnBrk="0" hangingPunct="1">
              <a:defRPr sz="1600">
                <a:solidFill>
                  <a:schemeClr val="tx1"/>
                </a:solidFill>
                <a:latin typeface="Arial" panose="020B0604020202020204" pitchFamily="34" charset="0"/>
                <a:ea typeface="幼圆" panose="02010509060101010101" charset="-122"/>
              </a:defRPr>
            </a:lvl2pPr>
            <a:lvl3pPr eaLnBrk="1" fontAlgn="auto" latinLnBrk="0" hangingPunct="1">
              <a:defRPr sz="1600">
                <a:solidFill>
                  <a:schemeClr val="tx1"/>
                </a:solidFill>
                <a:latin typeface="Arial" panose="020B0604020202020204" pitchFamily="34" charset="0"/>
                <a:ea typeface="幼圆" panose="02010509060101010101" charset="-122"/>
              </a:defRPr>
            </a:lvl3pPr>
            <a:lvl4pPr eaLnBrk="1" fontAlgn="auto" latinLnBrk="0" hangingPunct="1">
              <a:defRPr sz="1600">
                <a:solidFill>
                  <a:schemeClr val="tx1"/>
                </a:solidFill>
                <a:latin typeface="Arial" panose="020B0604020202020204" pitchFamily="34" charset="0"/>
                <a:ea typeface="幼圆" panose="02010509060101010101" charset="-122"/>
              </a:defRPr>
            </a:lvl4pPr>
            <a:lvl5pPr eaLnBrk="1" fontAlgn="auto" latinLnBrk="0" hangingPunct="1">
              <a:defRPr sz="1600">
                <a:solidFill>
                  <a:schemeClr val="tx1"/>
                </a:solidFill>
                <a:latin typeface="Arial" panose="020B0604020202020204" pitchFamily="34" charset="0"/>
                <a:ea typeface="幼圆" panose="0201050906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p:cNvPicPr>
            <a:picLocks noChangeAspect="1"/>
          </p:cNvPicPr>
          <p:nvPr>
            <p:custDataLst>
              <p:tags r:id="rId2"/>
            </p:custDataLst>
          </p:nvPr>
        </p:nvPicPr>
        <p:blipFill>
          <a:blip r:embed="rId3"/>
          <a:stretch>
            <a:fillRect/>
          </a:stretch>
        </p:blipFill>
        <p:spPr>
          <a:xfrm>
            <a:off x="0" y="6137910"/>
            <a:ext cx="720090" cy="720090"/>
          </a:xfrm>
          <a:prstGeom prst="rect">
            <a:avLst/>
          </a:prstGeom>
        </p:spPr>
      </p:pic>
      <p:pic>
        <p:nvPicPr>
          <p:cNvPr id="10" name="图片 9"/>
          <p:cNvPicPr>
            <a:picLocks noChangeAspect="1"/>
          </p:cNvPicPr>
          <p:nvPr>
            <p:custDataLst>
              <p:tags r:id="rId4"/>
            </p:custDataLst>
          </p:nvPr>
        </p:nvPicPr>
        <p:blipFill>
          <a:blip r:embed="rId3"/>
          <a:stretch>
            <a:fillRect/>
          </a:stretch>
        </p:blipFill>
        <p:spPr>
          <a:xfrm>
            <a:off x="11471910" y="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幼圆" panose="02010509060101010101"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幼圆" panose="02010509060101010101"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幼圆" panose="02010509060101010101"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片 6"/>
          <p:cNvPicPr>
            <a:picLocks noChangeAspect="1"/>
          </p:cNvPicPr>
          <p:nvPr>
            <p:custDataLst>
              <p:tags r:id="rId2"/>
            </p:custDataLst>
          </p:nvPr>
        </p:nvPicPr>
        <p:blipFill>
          <a:blip r:embed="rId3"/>
          <a:stretch>
            <a:fillRect/>
          </a:stretch>
        </p:blipFill>
        <p:spPr>
          <a:xfrm>
            <a:off x="7498080" y="1295643"/>
            <a:ext cx="4389120" cy="4266714"/>
          </a:xfrm>
          <a:prstGeom prst="rect">
            <a:avLst/>
          </a:prstGeom>
        </p:spPr>
      </p:pic>
      <p:pic>
        <p:nvPicPr>
          <p:cNvPr id="6" name="图片 5"/>
          <p:cNvPicPr>
            <a:picLocks noChangeAspect="1"/>
          </p:cNvPicPr>
          <p:nvPr>
            <p:custDataLst>
              <p:tags r:id="rId4"/>
            </p:custDataLst>
          </p:nvPr>
        </p:nvPicPr>
        <p:blipFill>
          <a:blip r:embed="rId5"/>
          <a:stretch>
            <a:fillRect/>
          </a:stretch>
        </p:blipFill>
        <p:spPr>
          <a:xfrm>
            <a:off x="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3"/>
          <a:stretch>
            <a:fillRect/>
          </a:stretch>
        </p:blipFill>
        <p:spPr>
          <a:xfrm>
            <a:off x="0" y="6137910"/>
            <a:ext cx="720090" cy="720090"/>
          </a:xfrm>
          <a:prstGeom prst="rect">
            <a:avLst/>
          </a:prstGeom>
        </p:spPr>
      </p:pic>
      <p:pic>
        <p:nvPicPr>
          <p:cNvPr id="8" name="图片 7"/>
          <p:cNvPicPr>
            <a:picLocks noChangeAspect="1"/>
          </p:cNvPicPr>
          <p:nvPr>
            <p:custDataLst>
              <p:tags r:id="rId4"/>
            </p:custDataLst>
          </p:nvPr>
        </p:nvPicPr>
        <p:blipFill>
          <a:blip r:embed="rId3"/>
          <a:stretch>
            <a:fillRect/>
          </a:stretch>
        </p:blipFill>
        <p:spPr>
          <a:xfrm>
            <a:off x="11471910" y="0"/>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幼圆" panose="02010509060101010101"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幼圆" panose="02010509060101010101" charset="-122"/>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幼圆" panose="02010509060101010101"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p:cNvPicPr>
            <a:picLocks noChangeAspect="1"/>
          </p:cNvPicPr>
          <p:nvPr>
            <p:custDataLst>
              <p:tags r:id="rId2"/>
            </p:custDataLst>
          </p:nvPr>
        </p:nvPicPr>
        <p:blipFill>
          <a:blip r:embed="rId3"/>
          <a:stretch>
            <a:fillRect/>
          </a:stretch>
        </p:blipFill>
        <p:spPr>
          <a:xfrm>
            <a:off x="0" y="6137910"/>
            <a:ext cx="720090" cy="720090"/>
          </a:xfrm>
          <a:prstGeom prst="rect">
            <a:avLst/>
          </a:prstGeom>
        </p:spPr>
      </p:pic>
      <p:pic>
        <p:nvPicPr>
          <p:cNvPr id="7" name="图片 6"/>
          <p:cNvPicPr>
            <a:picLocks noChangeAspect="1"/>
          </p:cNvPicPr>
          <p:nvPr>
            <p:custDataLst>
              <p:tags r:id="rId4"/>
            </p:custDataLst>
          </p:nvPr>
        </p:nvPicPr>
        <p:blipFill>
          <a:blip r:embed="rId3"/>
          <a:stretch>
            <a:fillRect/>
          </a:stretch>
        </p:blipFill>
        <p:spPr>
          <a:xfrm>
            <a:off x="11471910" y="0"/>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幼圆" panose="02010509060101010101"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幼圆" panose="02010509060101010101" charset="-122"/>
              </a:defRPr>
            </a:lvl1pPr>
            <a:lvl2pPr indent="0" eaLnBrk="1" fontAlgn="auto" latinLnBrk="0" hangingPunct="1">
              <a:defRPr>
                <a:solidFill>
                  <a:schemeClr val="tx1"/>
                </a:solidFill>
                <a:latin typeface="Arial" panose="020B0604020202020204" pitchFamily="34" charset="0"/>
                <a:ea typeface="幼圆" panose="02010509060101010101" charset="-122"/>
              </a:defRPr>
            </a:lvl2pPr>
            <a:lvl3pPr indent="0" eaLnBrk="1" fontAlgn="auto" latinLnBrk="0" hangingPunct="1">
              <a:defRPr>
                <a:solidFill>
                  <a:schemeClr val="tx1"/>
                </a:solidFill>
                <a:latin typeface="Arial" panose="020B0604020202020204" pitchFamily="34" charset="0"/>
                <a:ea typeface="幼圆" panose="02010509060101010101" charset="-122"/>
              </a:defRPr>
            </a:lvl3pPr>
            <a:lvl4pPr indent="0" eaLnBrk="1" fontAlgn="auto" latinLnBrk="0" hangingPunct="1">
              <a:defRPr>
                <a:solidFill>
                  <a:schemeClr val="tx1"/>
                </a:solidFill>
                <a:latin typeface="Arial" panose="020B0604020202020204" pitchFamily="34" charset="0"/>
                <a:ea typeface="幼圆" panose="02010509060101010101" charset="-122"/>
              </a:defRPr>
            </a:lvl4pPr>
            <a:lvl5pPr indent="0" eaLnBrk="1" fontAlgn="auto" latinLnBrk="0" hangingPunct="1">
              <a:defRPr>
                <a:solidFill>
                  <a:schemeClr val="tx1"/>
                </a:solidFill>
                <a:latin typeface="Arial" panose="020B0604020202020204" pitchFamily="34" charset="0"/>
                <a:ea typeface="幼圆" panose="0201050906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p:cNvPicPr>
            <a:picLocks noChangeAspect="1"/>
          </p:cNvPicPr>
          <p:nvPr>
            <p:custDataLst>
              <p:tags r:id="rId2"/>
            </p:custDataLst>
          </p:nvPr>
        </p:nvPicPr>
        <p:blipFill>
          <a:blip r:embed="rId3"/>
          <a:stretch>
            <a:fillRect/>
          </a:stretch>
        </p:blipFill>
        <p:spPr>
          <a:xfrm>
            <a:off x="0" y="6137910"/>
            <a:ext cx="720090" cy="720090"/>
          </a:xfrm>
          <a:prstGeom prst="rect">
            <a:avLst/>
          </a:prstGeom>
        </p:spPr>
      </p:pic>
      <p:pic>
        <p:nvPicPr>
          <p:cNvPr id="2" name="图片 1"/>
          <p:cNvPicPr>
            <a:picLocks noChangeAspect="1"/>
          </p:cNvPicPr>
          <p:nvPr>
            <p:custDataLst>
              <p:tags r:id="rId4"/>
            </p:custDataLst>
          </p:nvPr>
        </p:nvPicPr>
        <p:blipFill>
          <a:blip r:embed="rId3"/>
          <a:stretch>
            <a:fillRect/>
          </a:stretch>
        </p:blipFill>
        <p:spPr>
          <a:xfrm>
            <a:off x="11471910" y="0"/>
            <a:ext cx="720090" cy="72009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20204" pitchFamily="34" charset="0"/>
                <a:ea typeface="幼圆" panose="02010509060101010101" charset="-122"/>
              </a:defRPr>
            </a:lvl1pPr>
            <a:lvl2pPr>
              <a:defRPr>
                <a:solidFill>
                  <a:schemeClr val="tx1"/>
                </a:solidFill>
                <a:latin typeface="Arial" panose="020B0604020202020204" pitchFamily="34" charset="0"/>
                <a:ea typeface="幼圆" panose="02010509060101010101" charset="-122"/>
              </a:defRPr>
            </a:lvl2pPr>
            <a:lvl3pPr>
              <a:defRPr>
                <a:solidFill>
                  <a:schemeClr val="tx1"/>
                </a:solidFill>
                <a:latin typeface="Arial" panose="020B0604020202020204" pitchFamily="34" charset="0"/>
                <a:ea typeface="幼圆" panose="02010509060101010101" charset="-122"/>
              </a:defRPr>
            </a:lvl3pPr>
            <a:lvl4pPr>
              <a:defRPr>
                <a:solidFill>
                  <a:schemeClr val="tx1"/>
                </a:solidFill>
                <a:latin typeface="Arial" panose="020B0604020202020204" pitchFamily="34" charset="0"/>
                <a:ea typeface="幼圆" panose="02010509060101010101" charset="-122"/>
              </a:defRPr>
            </a:lvl4pPr>
            <a:lvl5pPr>
              <a:defRPr>
                <a:solidFill>
                  <a:schemeClr val="tx1"/>
                </a:solidFill>
                <a:latin typeface="Arial" panose="020B0604020202020204" pitchFamily="34" charset="0"/>
                <a:ea typeface="幼圆" panose="0201050906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18561" y="0"/>
            <a:ext cx="12154878" cy="685800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a:p>
        </p:txBody>
      </p:sp>
      <p:sp>
        <p:nvSpPr>
          <p:cNvPr id="6" name="文本占位符 2"/>
          <p:cNvSpPr/>
          <p:nvPr>
            <p:ph type="body" idx="1" hasCustomPrompt="1"/>
            <p:custDataLst>
              <p:tags r:id="rId4"/>
            </p:custDataLst>
          </p:nvPr>
        </p:nvSpPr>
        <p:spPr>
          <a:xfrm>
            <a:off x="850906" y="3840522"/>
            <a:ext cx="4648238" cy="484413"/>
          </a:xfrm>
        </p:spPr>
        <p:txBody>
          <a:bodyPr vert="horz" wrap="square" lIns="0" tIns="0" rIns="0" bIns="0" rtlCol="0" anchor="ctr" anchorCtr="0">
            <a:normAutofit/>
          </a:bodyPr>
          <a:lstStyle>
            <a:lvl1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400" b="0" i="0" u="none" strike="noStrike" kern="1200" cap="none" spc="200" normalizeH="0" baseline="0" noProof="0" dirty="0">
                <a:ln>
                  <a:noFill/>
                </a:ln>
                <a:solidFill>
                  <a:schemeClr val="dk1"/>
                </a:solidFill>
                <a:effectLst/>
                <a:uLnTx/>
                <a:uFillTx/>
                <a:latin typeface="Arial" panose="020B0604020202020204" pitchFamily="34" charset="0"/>
                <a:ea typeface="幼圆" panose="02010509060101010101" charset="-122"/>
                <a:cs typeface="微软雅黑" panose="020B0503020204020204" charset="-122"/>
                <a:sym typeface="+mn-ea"/>
              </a:defRPr>
            </a:lvl1pPr>
            <a:lvl2pPr marL="457200" indent="0" algn="ctr" defTabSz="914400" rtl="0" eaLnBrk="1" fontAlgn="auto" latinLnBrk="0" hangingPunct="1">
              <a:lnSpc>
                <a:spcPct val="12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914400" indent="0" algn="ctr" defTabSz="914400" rtl="0" eaLnBrk="1" fontAlgn="auto" latinLnBrk="0" hangingPunct="1">
              <a:lnSpc>
                <a:spcPct val="12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371600" indent="0" algn="ctr" defTabSz="914400" rtl="0" eaLnBrk="1" fontAlgn="auto" latinLnBrk="0" hangingPunct="1">
              <a:lnSpc>
                <a:spcPct val="12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1828800" indent="0" algn="ctr" defTabSz="914400" rtl="0" eaLnBrk="1" fontAlgn="auto" latinLnBrk="0" hangingPunct="1">
              <a:lnSpc>
                <a:spcPct val="12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7" name="标题 3"/>
          <p:cNvSpPr>
            <a:spLocks noGrp="1"/>
          </p:cNvSpPr>
          <p:nvPr>
            <p:ph type="title" hasCustomPrompt="1"/>
            <p:custDataLst>
              <p:tags r:id="rId5"/>
            </p:custDataLst>
          </p:nvPr>
        </p:nvSpPr>
        <p:spPr>
          <a:xfrm>
            <a:off x="762006" y="2533057"/>
            <a:ext cx="4826038" cy="1138555"/>
          </a:xfrm>
        </p:spPr>
        <p:txBody>
          <a:bodyPr vert="horz" wrap="square" lIns="0" tIns="0" rIns="0" bIns="0" rtlCol="0" anchor="b" anchorCtr="0">
            <a:normAutofit/>
          </a:bodyPr>
          <a:lstStyle>
            <a:lvl1pPr marL="0" marR="0" algn="dist" defTabSz="914400" rtl="0" eaLnBrk="1" fontAlgn="auto" latinLnBrk="0" hangingPunct="1">
              <a:lnSpc>
                <a:spcPct val="100000"/>
              </a:lnSpc>
              <a:spcBef>
                <a:spcPct val="0"/>
              </a:spcBef>
              <a:buClrTx/>
              <a:buSzTx/>
              <a:buFontTx/>
              <a:buNone/>
              <a:defRPr kumimoji="0" lang="zh-CN" altLang="en-US" sz="6600" b="1" i="0" u="none" strike="noStrike" kern="1200" cap="none" spc="1000" normalizeH="0" baseline="0" noProof="1" dirty="0">
                <a:solidFill>
                  <a:schemeClr val="dk1">
                    <a:lumMod val="85000"/>
                    <a:lumOff val="15000"/>
                  </a:schemeClr>
                </a:solidFill>
                <a:uFillTx/>
                <a:latin typeface="Arial" panose="020B0604020202020204" pitchFamily="34" charset="0"/>
                <a:ea typeface="汉仪乐喵体W" panose="00020600040101010101" charset="-122"/>
                <a:cs typeface="+mj-cs"/>
              </a:defRPr>
            </a:lvl1pPr>
          </a:lstStyle>
          <a:p>
            <a:pPr lvl="0"/>
            <a:r>
              <a:rPr>
                <a:sym typeface="+mn-ea"/>
              </a:rPr>
              <a:t>编辑标题</a:t>
            </a:r>
            <a:endParaRPr>
              <a:sym typeface="+mn-ea"/>
            </a:endParaRPr>
          </a:p>
        </p:txBody>
      </p:sp>
      <p:sp>
        <p:nvSpPr>
          <p:cNvPr id="8" name="矩形 7"/>
          <p:cNvSpPr/>
          <p:nvPr>
            <p:custDataLst>
              <p:tags r:id="rId6"/>
            </p:custDataLst>
          </p:nvPr>
        </p:nvSpPr>
        <p:spPr>
          <a:xfrm>
            <a:off x="762006" y="3832267"/>
            <a:ext cx="4826038" cy="492668"/>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lnSpc>
                <a:spcPct val="100000"/>
              </a:lnSpc>
            </a:pPr>
            <a:endParaRPr lang="zh-CN" altLang="en-US">
              <a:solidFill>
                <a:schemeClr val="lt1"/>
              </a:solidFill>
              <a:latin typeface="Arial" panose="020B0604020202020204" pitchFamily="34" charset="0"/>
              <a:ea typeface="幼圆" panose="02010509060101010101" charset="-122"/>
              <a:cs typeface="幼圆" panose="02010509060101010101" charset="-122"/>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p:cNvPicPr>
            <a:picLocks noChangeAspect="1"/>
          </p:cNvPicPr>
          <p:nvPr>
            <p:custDataLst>
              <p:tags r:id="rId2"/>
            </p:custDataLst>
          </p:nvPr>
        </p:nvPicPr>
        <p:blipFill>
          <a:blip r:embed="rId3"/>
          <a:stretch>
            <a:fillRect/>
          </a:stretch>
        </p:blipFill>
        <p:spPr>
          <a:xfrm>
            <a:off x="0" y="6137910"/>
            <a:ext cx="720090" cy="720090"/>
          </a:xfrm>
          <a:prstGeom prst="rect">
            <a:avLst/>
          </a:prstGeom>
        </p:spPr>
      </p:pic>
      <p:pic>
        <p:nvPicPr>
          <p:cNvPr id="6" name="图片 5"/>
          <p:cNvPicPr>
            <a:picLocks noChangeAspect="1"/>
          </p:cNvPicPr>
          <p:nvPr>
            <p:custDataLst>
              <p:tags r:id="rId4"/>
            </p:custDataLst>
          </p:nvPr>
        </p:nvPicPr>
        <p:blipFill>
          <a:blip r:embed="rId3"/>
          <a:stretch>
            <a:fillRect/>
          </a:stretch>
        </p:blipFill>
        <p:spPr>
          <a:xfrm>
            <a:off x="11471910" y="0"/>
            <a:ext cx="720090" cy="720090"/>
          </a:xfrm>
          <a:prstGeom prst="rect">
            <a:avLst/>
          </a:prstGeom>
        </p:spPr>
      </p:pic>
      <p:sp>
        <p:nvSpPr>
          <p:cNvPr id="2" name="标题 1"/>
          <p:cNvSpPr>
            <a:spLocks noGrp="1"/>
          </p:cNvSpPr>
          <p:nvPr>
            <p:ph type="title"/>
            <p:custDataLst>
              <p:tags r:id="rId5"/>
            </p:custDataLst>
          </p:nvPr>
        </p:nvSpPr>
        <p:spPr/>
        <p:txBody>
          <a:bodyPr/>
          <a:lstStyle>
            <a:lvl1pPr>
              <a:defRPr baseline="0">
                <a:solidFill>
                  <a:schemeClr val="tx1"/>
                </a:solidFill>
                <a:latin typeface="Arial" panose="020B0604020202020204" pitchFamily="34" charset="0"/>
                <a:ea typeface="幼圆" panose="0201050906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9" name="矩形 8"/>
          <p:cNvSpPr/>
          <p:nvPr>
            <p:custDataLst>
              <p:tags r:id="rId2"/>
            </p:custDataLst>
          </p:nvPr>
        </p:nvSpPr>
        <p:spPr>
          <a:xfrm>
            <a:off x="294600" y="302400"/>
            <a:ext cx="11602796" cy="6253188"/>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4"/>
          <a:stretch>
            <a:fillRect/>
          </a:stretch>
        </p:blipFill>
        <p:spPr>
          <a:xfrm>
            <a:off x="11471910" y="0"/>
            <a:ext cx="720090" cy="720090"/>
          </a:xfrm>
          <a:prstGeom prst="rect">
            <a:avLst/>
          </a:prstGeom>
        </p:spPr>
      </p:pic>
      <p:pic>
        <p:nvPicPr>
          <p:cNvPr id="6" name="图片 5"/>
          <p:cNvPicPr>
            <a:picLocks noChangeAspect="1"/>
          </p:cNvPicPr>
          <p:nvPr>
            <p:custDataLst>
              <p:tags r:id="rId5"/>
            </p:custDataLst>
          </p:nvPr>
        </p:nvPicPr>
        <p:blipFill>
          <a:blip r:embed="rId4"/>
          <a:stretch>
            <a:fillRect/>
          </a:stretch>
        </p:blipFill>
        <p:spPr>
          <a:xfrm>
            <a:off x="0" y="6137910"/>
            <a:ext cx="720090" cy="720090"/>
          </a:xfrm>
          <a:prstGeom prst="rect">
            <a:avLst/>
          </a:prstGeom>
        </p:spPr>
      </p:pic>
      <p:sp>
        <p:nvSpPr>
          <p:cNvPr id="2" name="标题 1"/>
          <p:cNvSpPr>
            <a:spLocks noGrp="1"/>
          </p:cNvSpPr>
          <p:nvPr>
            <p:ph type="title" hasCustomPrompt="1"/>
            <p:custDataLst>
              <p:tags r:id="rId6"/>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幼圆" panose="02010509060101010101"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7"/>
            </p:custDataLst>
          </p:nvPr>
        </p:nvSpPr>
        <p:spPr>
          <a:xfrm>
            <a:off x="1281113" y="2163600"/>
            <a:ext cx="9626600" cy="3445200"/>
          </a:xfrm>
        </p:spPr>
        <p:txBody>
          <a:bodyPr/>
          <a:lstStyle>
            <a:lvl1pPr>
              <a:defRPr baseline="0">
                <a:solidFill>
                  <a:schemeClr val="tx1"/>
                </a:solidFill>
                <a:latin typeface="Arial" panose="020B0604020202020204" pitchFamily="34" charset="0"/>
                <a:ea typeface="幼圆" panose="02010509060101010101" charset="-122"/>
              </a:defRPr>
            </a:lvl1pPr>
            <a:lvl2pPr>
              <a:defRPr baseline="0">
                <a:solidFill>
                  <a:schemeClr val="tx1"/>
                </a:solidFill>
                <a:latin typeface="Arial" panose="020B0604020202020204" pitchFamily="34" charset="0"/>
                <a:ea typeface="幼圆" panose="02010509060101010101" charset="-122"/>
              </a:defRPr>
            </a:lvl2pPr>
            <a:lvl3pPr>
              <a:defRPr baseline="0">
                <a:solidFill>
                  <a:schemeClr val="tx1"/>
                </a:solidFill>
                <a:latin typeface="Arial" panose="020B0604020202020204" pitchFamily="34" charset="0"/>
                <a:ea typeface="幼圆" panose="02010509060101010101" charset="-122"/>
              </a:defRPr>
            </a:lvl3pPr>
            <a:lvl4pPr>
              <a:defRPr baseline="0">
                <a:solidFill>
                  <a:schemeClr val="tx1"/>
                </a:solidFill>
                <a:latin typeface="Arial" panose="020B0604020202020204" pitchFamily="34" charset="0"/>
                <a:ea typeface="幼圆" panose="02010509060101010101" charset="-122"/>
              </a:defRPr>
            </a:lvl4pPr>
            <a:lvl5pPr>
              <a:defRPr baseline="0">
                <a:solidFill>
                  <a:schemeClr val="tx1"/>
                </a:solidFill>
                <a:latin typeface="Arial" panose="020B0604020202020204" pitchFamily="34" charset="0"/>
                <a:ea typeface="幼圆" panose="0201050906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p:custDataLst>
              <p:tags r:id="rId2"/>
            </p:custDataLst>
          </p:nvPr>
        </p:nvSpPr>
        <p:spPr>
          <a:xfrm>
            <a:off x="0" y="-10800"/>
            <a:ext cx="4827588" cy="68687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4"/>
          <a:stretch>
            <a:fillRect/>
          </a:stretch>
        </p:blipFill>
        <p:spPr>
          <a:xfrm>
            <a:off x="0" y="-10800"/>
            <a:ext cx="720090" cy="720090"/>
          </a:xfrm>
          <a:prstGeom prst="rect">
            <a:avLst/>
          </a:prstGeom>
        </p:spPr>
      </p:pic>
      <p:pic>
        <p:nvPicPr>
          <p:cNvPr id="6" name="图片 5"/>
          <p:cNvPicPr>
            <a:picLocks noChangeAspect="1"/>
          </p:cNvPicPr>
          <p:nvPr>
            <p:custDataLst>
              <p:tags r:id="rId5"/>
            </p:custDataLst>
          </p:nvPr>
        </p:nvPicPr>
        <p:blipFill>
          <a:blip r:embed="rId4"/>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anchor="ctr" anchorCtr="0"/>
          <a:lstStyle>
            <a:lvl1pPr>
              <a:defRPr sz="3600" baseline="0">
                <a:solidFill>
                  <a:schemeClr val="tx1"/>
                </a:solidFill>
                <a:latin typeface="Arial" panose="020B0604020202020204" pitchFamily="34" charset="0"/>
                <a:ea typeface="幼圆" panose="02010509060101010101"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lstStyle>
            <a:lvl1pPr>
              <a:defRPr baseline="0">
                <a:solidFill>
                  <a:schemeClr val="tx1"/>
                </a:solidFill>
                <a:latin typeface="Arial" panose="020B0604020202020204" pitchFamily="34" charset="0"/>
                <a:ea typeface="幼圆" panose="02010509060101010101" charset="-122"/>
              </a:defRPr>
            </a:lvl1pPr>
            <a:lvl2pPr>
              <a:defRPr baseline="0">
                <a:solidFill>
                  <a:schemeClr val="tx1"/>
                </a:solidFill>
                <a:latin typeface="Arial" panose="020B0604020202020204" pitchFamily="34" charset="0"/>
                <a:ea typeface="幼圆" panose="02010509060101010101" charset="-122"/>
              </a:defRPr>
            </a:lvl2pPr>
            <a:lvl3pPr>
              <a:defRPr baseline="0">
                <a:solidFill>
                  <a:schemeClr val="tx1"/>
                </a:solidFill>
                <a:latin typeface="Arial" panose="020B0604020202020204" pitchFamily="34" charset="0"/>
                <a:ea typeface="幼圆" panose="02010509060101010101" charset="-122"/>
              </a:defRPr>
            </a:lvl3pPr>
            <a:lvl4pPr>
              <a:defRPr baseline="0">
                <a:solidFill>
                  <a:schemeClr val="tx1"/>
                </a:solidFill>
                <a:latin typeface="Arial" panose="020B0604020202020204" pitchFamily="34" charset="0"/>
                <a:ea typeface="幼圆" panose="02010509060101010101" charset="-122"/>
              </a:defRPr>
            </a:lvl4pPr>
            <a:lvl5pPr>
              <a:defRPr baseline="0">
                <a:solidFill>
                  <a:schemeClr val="tx1"/>
                </a:solidFill>
                <a:latin typeface="Arial" panose="020B0604020202020204" pitchFamily="34" charset="0"/>
                <a:ea typeface="幼圆" panose="0201050906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lstStyle>
            <a:lvl1pPr>
              <a:defRPr baseline="0">
                <a:solidFill>
                  <a:schemeClr val="tx1"/>
                </a:solidFill>
                <a:latin typeface="Arial" panose="020B0604020202020204" pitchFamily="34" charset="0"/>
                <a:ea typeface="幼圆" panose="02010509060101010101" charset="-122"/>
              </a:defRPr>
            </a:lvl1pPr>
            <a:lvl2pPr>
              <a:defRPr baseline="0">
                <a:solidFill>
                  <a:schemeClr val="tx1"/>
                </a:solidFill>
                <a:latin typeface="Arial" panose="020B0604020202020204" pitchFamily="34" charset="0"/>
                <a:ea typeface="幼圆" panose="02010509060101010101" charset="-122"/>
              </a:defRPr>
            </a:lvl2pPr>
            <a:lvl3pPr>
              <a:defRPr baseline="0">
                <a:solidFill>
                  <a:schemeClr val="tx1"/>
                </a:solidFill>
                <a:latin typeface="Arial" panose="020B0604020202020204" pitchFamily="34" charset="0"/>
                <a:ea typeface="幼圆" panose="02010509060101010101" charset="-122"/>
              </a:defRPr>
            </a:lvl3pPr>
            <a:lvl4pPr>
              <a:defRPr baseline="0">
                <a:solidFill>
                  <a:schemeClr val="tx1"/>
                </a:solidFill>
                <a:latin typeface="Arial" panose="020B0604020202020204" pitchFamily="34" charset="0"/>
                <a:ea typeface="幼圆" panose="02010509060101010101" charset="-122"/>
              </a:defRPr>
            </a:lvl4pPr>
            <a:lvl5pPr>
              <a:defRPr baseline="0">
                <a:solidFill>
                  <a:schemeClr val="tx1"/>
                </a:solidFill>
                <a:latin typeface="Arial" panose="020B0604020202020204" pitchFamily="34" charset="0"/>
                <a:ea typeface="幼圆" panose="0201050906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p:custDataLst>
              <p:tags r:id="rId2"/>
            </p:custDataLst>
          </p:nvPr>
        </p:nvSpPr>
        <p:spPr>
          <a:xfrm>
            <a:off x="0" y="-10800"/>
            <a:ext cx="12189600" cy="2660396"/>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4"/>
          <a:stretch>
            <a:fillRect/>
          </a:stretch>
        </p:blipFill>
        <p:spPr>
          <a:xfrm>
            <a:off x="0" y="6137910"/>
            <a:ext cx="720090" cy="720090"/>
          </a:xfrm>
          <a:prstGeom prst="rect">
            <a:avLst/>
          </a:prstGeom>
        </p:spPr>
      </p:pic>
      <p:pic>
        <p:nvPicPr>
          <p:cNvPr id="6" name="图片 5"/>
          <p:cNvPicPr>
            <a:picLocks noChangeAspect="1"/>
          </p:cNvPicPr>
          <p:nvPr>
            <p:custDataLst>
              <p:tags r:id="rId5"/>
            </p:custDataLst>
          </p:nvPr>
        </p:nvPicPr>
        <p:blipFill>
          <a:blip r:embed="rId4"/>
          <a:stretch>
            <a:fillRect/>
          </a:stretch>
        </p:blipFill>
        <p:spPr>
          <a:xfrm>
            <a:off x="11471910" y="6137910"/>
            <a:ext cx="720090" cy="720090"/>
          </a:xfrm>
          <a:prstGeom prst="rect">
            <a:avLst/>
          </a:prstGeom>
        </p:spPr>
      </p:pic>
      <p:sp>
        <p:nvSpPr>
          <p:cNvPr id="2" name="标题 1"/>
          <p:cNvSpPr>
            <a:spLocks noGrp="1"/>
          </p:cNvSpPr>
          <p:nvPr>
            <p:ph type="title"/>
            <p:custDataLst>
              <p:tags r:id="rId6"/>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幼圆" panose="0201050906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幼圆" panose="02010509060101010101"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1"/>
            </p:custDataLst>
          </p:nvPr>
        </p:nvSpPr>
        <p:spPr>
          <a:xfrm>
            <a:off x="612775" y="2808000"/>
            <a:ext cx="10965600" cy="3430800"/>
          </a:xfrm>
        </p:spPr>
        <p:txBody>
          <a:bodyPr/>
          <a:lstStyle>
            <a:lvl1pPr>
              <a:defRPr baseline="0">
                <a:solidFill>
                  <a:schemeClr val="tx1"/>
                </a:solidFill>
                <a:latin typeface="Arial" panose="020B0604020202020204" pitchFamily="34" charset="0"/>
                <a:ea typeface="幼圆" panose="02010509060101010101" charset="-122"/>
              </a:defRPr>
            </a:lvl1pPr>
            <a:lvl2pPr>
              <a:defRPr baseline="0">
                <a:solidFill>
                  <a:schemeClr val="tx1"/>
                </a:solidFill>
                <a:latin typeface="Arial" panose="020B0604020202020204" pitchFamily="34" charset="0"/>
                <a:ea typeface="幼圆" panose="02010509060101010101" charset="-122"/>
              </a:defRPr>
            </a:lvl2pPr>
            <a:lvl3pPr>
              <a:defRPr baseline="0">
                <a:solidFill>
                  <a:schemeClr val="tx1"/>
                </a:solidFill>
                <a:latin typeface="Arial" panose="020B0604020202020204" pitchFamily="34" charset="0"/>
                <a:ea typeface="幼圆" panose="02010509060101010101" charset="-122"/>
              </a:defRPr>
            </a:lvl3pPr>
            <a:lvl4pPr>
              <a:defRPr baseline="0">
                <a:solidFill>
                  <a:schemeClr val="tx1"/>
                </a:solidFill>
                <a:latin typeface="Arial" panose="020B0604020202020204" pitchFamily="34" charset="0"/>
                <a:ea typeface="幼圆" panose="02010509060101010101" charset="-122"/>
              </a:defRPr>
            </a:lvl4pPr>
            <a:lvl5pPr>
              <a:defRPr baseline="0">
                <a:solidFill>
                  <a:schemeClr val="tx1"/>
                </a:solidFill>
                <a:latin typeface="Arial" panose="020B0604020202020204" pitchFamily="34" charset="0"/>
                <a:ea typeface="幼圆" panose="0201050906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0" name="矩形 9"/>
          <p:cNvSpPr/>
          <p:nvPr>
            <p:custDataLst>
              <p:tags r:id="rId2"/>
            </p:custDataLst>
          </p:nvPr>
        </p:nvSpPr>
        <p:spPr>
          <a:xfrm>
            <a:off x="0" y="5029200"/>
            <a:ext cx="12189600" cy="18288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4"/>
          <a:stretch>
            <a:fillRect/>
          </a:stretch>
        </p:blipFill>
        <p:spPr>
          <a:xfrm>
            <a:off x="0" y="0"/>
            <a:ext cx="720090" cy="720090"/>
          </a:xfrm>
          <a:prstGeom prst="rect">
            <a:avLst/>
          </a:prstGeom>
        </p:spPr>
      </p:pic>
      <p:pic>
        <p:nvPicPr>
          <p:cNvPr id="6" name="图片 5"/>
          <p:cNvPicPr>
            <a:picLocks noChangeAspect="1"/>
          </p:cNvPicPr>
          <p:nvPr>
            <p:custDataLst>
              <p:tags r:id="rId5"/>
            </p:custDataLst>
          </p:nvPr>
        </p:nvPicPr>
        <p:blipFill>
          <a:blip r:embed="rId4"/>
          <a:stretch>
            <a:fillRect/>
          </a:stretch>
        </p:blipFill>
        <p:spPr>
          <a:xfrm>
            <a:off x="11471910" y="-5379"/>
            <a:ext cx="720090" cy="720090"/>
          </a:xfrm>
          <a:prstGeom prst="rect">
            <a:avLst/>
          </a:prstGeom>
        </p:spPr>
      </p:pic>
      <p:sp>
        <p:nvSpPr>
          <p:cNvPr id="2" name="标题 1"/>
          <p:cNvSpPr>
            <a:spLocks noGrp="1"/>
          </p:cNvSpPr>
          <p:nvPr>
            <p:ph type="title"/>
            <p:custDataLst>
              <p:tags r:id="rId6"/>
            </p:custDataLst>
          </p:nvPr>
        </p:nvSpPr>
        <p:spPr>
          <a:xfrm>
            <a:off x="604800" y="669600"/>
            <a:ext cx="10976400" cy="565200"/>
          </a:xfrm>
        </p:spPr>
        <p:txBody>
          <a:bodyPr anchor="ctr" anchorCtr="0"/>
          <a:lstStyle>
            <a:lvl1pPr algn="ctr">
              <a:defRPr sz="3200" baseline="0">
                <a:solidFill>
                  <a:schemeClr val="tx1"/>
                </a:solidFill>
                <a:latin typeface="Arial" panose="020B0604020202020204" pitchFamily="34" charset="0"/>
                <a:ea typeface="幼圆" panose="0201050906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604837" y="1681200"/>
            <a:ext cx="10990800" cy="3211200"/>
          </a:xfrm>
        </p:spPr>
        <p:txBody>
          <a:bodyPr/>
          <a:lstStyle>
            <a:lvl1pPr>
              <a:defRPr baseline="0">
                <a:solidFill>
                  <a:schemeClr val="tx1"/>
                </a:solidFill>
                <a:latin typeface="Arial" panose="020B0604020202020204" pitchFamily="34" charset="0"/>
                <a:ea typeface="幼圆" panose="02010509060101010101" charset="-122"/>
              </a:defRPr>
            </a:lvl1pPr>
            <a:lvl2pPr>
              <a:defRPr baseline="0">
                <a:solidFill>
                  <a:schemeClr val="tx1"/>
                </a:solidFill>
                <a:latin typeface="Arial" panose="020B0604020202020204" pitchFamily="34" charset="0"/>
                <a:ea typeface="幼圆" panose="02010509060101010101" charset="-122"/>
              </a:defRPr>
            </a:lvl2pPr>
            <a:lvl3pPr>
              <a:defRPr baseline="0">
                <a:solidFill>
                  <a:schemeClr val="tx1"/>
                </a:solidFill>
                <a:latin typeface="Arial" panose="020B0604020202020204" pitchFamily="34" charset="0"/>
                <a:ea typeface="幼圆" panose="02010509060101010101" charset="-122"/>
              </a:defRPr>
            </a:lvl3pPr>
            <a:lvl4pPr>
              <a:defRPr baseline="0">
                <a:solidFill>
                  <a:schemeClr val="tx1"/>
                </a:solidFill>
                <a:latin typeface="Arial" panose="020B0604020202020204" pitchFamily="34" charset="0"/>
                <a:ea typeface="幼圆" panose="02010509060101010101" charset="-122"/>
              </a:defRPr>
            </a:lvl4pPr>
            <a:lvl5pPr>
              <a:defRPr baseline="0">
                <a:solidFill>
                  <a:schemeClr val="tx1"/>
                </a:solidFill>
                <a:latin typeface="Arial" panose="020B0604020202020204" pitchFamily="34" charset="0"/>
                <a:ea typeface="幼圆" panose="0201050906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1"/>
            </p:custDataLst>
          </p:nvPr>
        </p:nvSpPr>
        <p:spPr>
          <a:xfrm>
            <a:off x="594000" y="5180400"/>
            <a:ext cx="11001600" cy="1011600"/>
          </a:xfrm>
        </p:spPr>
        <p:txBody>
          <a:bodyPr/>
          <a:lstStyle>
            <a:lvl1pPr>
              <a:defRPr baseline="0">
                <a:solidFill>
                  <a:schemeClr val="tx1"/>
                </a:solidFill>
                <a:latin typeface="Arial" panose="020B0604020202020204" pitchFamily="34" charset="0"/>
                <a:ea typeface="幼圆" panose="02010509060101010101"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p:custDataLst>
              <p:tags r:id="rId2"/>
            </p:custDataLst>
          </p:nvPr>
        </p:nvSpPr>
        <p:spPr>
          <a:xfrm>
            <a:off x="0" y="-10800"/>
            <a:ext cx="12189600" cy="9144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4"/>
          <a:stretch>
            <a:fillRect/>
          </a:stretch>
        </p:blipFill>
        <p:spPr>
          <a:xfrm>
            <a:off x="11469510" y="-10800"/>
            <a:ext cx="720090" cy="720090"/>
          </a:xfrm>
          <a:prstGeom prst="rect">
            <a:avLst/>
          </a:prstGeom>
        </p:spPr>
      </p:pic>
      <p:pic>
        <p:nvPicPr>
          <p:cNvPr id="6" name="图片 5"/>
          <p:cNvPicPr>
            <a:picLocks noChangeAspect="1"/>
          </p:cNvPicPr>
          <p:nvPr>
            <p:custDataLst>
              <p:tags r:id="rId5"/>
            </p:custDataLst>
          </p:nvPr>
        </p:nvPicPr>
        <p:blipFill>
          <a:blip r:embed="rId4"/>
          <a:stretch>
            <a:fillRect/>
          </a:stretch>
        </p:blipFill>
        <p:spPr>
          <a:xfrm>
            <a:off x="0" y="6137910"/>
            <a:ext cx="720090" cy="720090"/>
          </a:xfrm>
          <a:prstGeom prst="rect">
            <a:avLst/>
          </a:prstGeom>
        </p:spPr>
      </p:pic>
      <p:sp>
        <p:nvSpPr>
          <p:cNvPr id="2" name="标题 1"/>
          <p:cNvSpPr>
            <a:spLocks noGrp="1"/>
          </p:cNvSpPr>
          <p:nvPr>
            <p:ph type="title"/>
            <p:custDataLst>
              <p:tags r:id="rId6"/>
            </p:custDataLst>
          </p:nvPr>
        </p:nvSpPr>
        <p:spPr>
          <a:xfrm>
            <a:off x="579600" y="237600"/>
            <a:ext cx="11037600" cy="441964"/>
          </a:xfrm>
        </p:spPr>
        <p:txBody>
          <a:bodyPr/>
          <a:lstStyle>
            <a:lvl1pPr>
              <a:defRPr baseline="0">
                <a:solidFill>
                  <a:schemeClr val="tx1"/>
                </a:solidFill>
                <a:latin typeface="Arial" panose="020B0604020202020204" pitchFamily="34" charset="0"/>
                <a:ea typeface="幼圆" panose="0201050906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579600" y="1663200"/>
            <a:ext cx="5342400" cy="2894400"/>
          </a:xfrm>
        </p:spPr>
        <p:txBody>
          <a:bodyPr/>
          <a:lstStyle>
            <a:lvl1pPr>
              <a:defRPr baseline="0">
                <a:solidFill>
                  <a:schemeClr val="tx1"/>
                </a:solidFill>
                <a:latin typeface="Arial" panose="020B0604020202020204" pitchFamily="34" charset="0"/>
                <a:ea typeface="幼圆" panose="02010509060101010101" charset="-122"/>
              </a:defRPr>
            </a:lvl1pPr>
            <a:lvl2pPr>
              <a:defRPr baseline="0">
                <a:solidFill>
                  <a:schemeClr val="tx1"/>
                </a:solidFill>
                <a:latin typeface="Arial" panose="020B0604020202020204" pitchFamily="34" charset="0"/>
                <a:ea typeface="幼圆" panose="02010509060101010101" charset="-122"/>
              </a:defRPr>
            </a:lvl2pPr>
            <a:lvl3pPr>
              <a:defRPr baseline="0">
                <a:solidFill>
                  <a:schemeClr val="tx1"/>
                </a:solidFill>
                <a:latin typeface="Arial" panose="020B0604020202020204" pitchFamily="34" charset="0"/>
                <a:ea typeface="幼圆" panose="02010509060101010101" charset="-122"/>
              </a:defRPr>
            </a:lvl3pPr>
            <a:lvl4pPr>
              <a:defRPr baseline="0">
                <a:solidFill>
                  <a:schemeClr val="tx1"/>
                </a:solidFill>
                <a:latin typeface="Arial" panose="020B0604020202020204" pitchFamily="34" charset="0"/>
                <a:ea typeface="幼圆" panose="02010509060101010101" charset="-122"/>
              </a:defRPr>
            </a:lvl4pPr>
            <a:lvl5pPr>
              <a:defRPr baseline="0">
                <a:solidFill>
                  <a:schemeClr val="tx1"/>
                </a:solidFill>
                <a:latin typeface="Arial" panose="020B0604020202020204" pitchFamily="34" charset="0"/>
                <a:ea typeface="幼圆" panose="0201050906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6242400" y="1663200"/>
            <a:ext cx="5367600" cy="2894400"/>
          </a:xfrm>
        </p:spPr>
        <p:txBody>
          <a:bodyPr/>
          <a:lstStyle>
            <a:lvl1pPr>
              <a:defRPr baseline="0">
                <a:solidFill>
                  <a:schemeClr val="tx1"/>
                </a:solidFill>
                <a:latin typeface="Arial" panose="020B0604020202020204" pitchFamily="34" charset="0"/>
                <a:ea typeface="幼圆" panose="02010509060101010101" charset="-122"/>
              </a:defRPr>
            </a:lvl1pPr>
            <a:lvl2pPr>
              <a:defRPr baseline="0">
                <a:solidFill>
                  <a:schemeClr val="tx1"/>
                </a:solidFill>
                <a:latin typeface="Arial" panose="020B0604020202020204" pitchFamily="34" charset="0"/>
                <a:ea typeface="幼圆" panose="02010509060101010101" charset="-122"/>
              </a:defRPr>
            </a:lvl2pPr>
            <a:lvl3pPr>
              <a:defRPr baseline="0">
                <a:solidFill>
                  <a:schemeClr val="tx1"/>
                </a:solidFill>
                <a:latin typeface="Arial" panose="020B0604020202020204" pitchFamily="34" charset="0"/>
                <a:ea typeface="幼圆" panose="02010509060101010101" charset="-122"/>
              </a:defRPr>
            </a:lvl3pPr>
            <a:lvl4pPr>
              <a:defRPr baseline="0">
                <a:solidFill>
                  <a:schemeClr val="tx1"/>
                </a:solidFill>
                <a:latin typeface="Arial" panose="020B0604020202020204" pitchFamily="34" charset="0"/>
                <a:ea typeface="幼圆" panose="02010509060101010101" charset="-122"/>
              </a:defRPr>
            </a:lvl4pPr>
            <a:lvl5pPr>
              <a:defRPr baseline="0">
                <a:solidFill>
                  <a:schemeClr val="tx1"/>
                </a:solidFill>
                <a:latin typeface="Arial" panose="020B0604020202020204" pitchFamily="34" charset="0"/>
                <a:ea typeface="幼圆" panose="0201050906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2"/>
            </p:custDataLst>
          </p:nvPr>
        </p:nvSpPr>
        <p:spPr>
          <a:xfrm>
            <a:off x="572400" y="4816800"/>
            <a:ext cx="5342400" cy="781200"/>
          </a:xfrm>
        </p:spPr>
        <p:txBody>
          <a:bodyPr/>
          <a:lstStyle>
            <a:lvl1pPr>
              <a:defRPr baseline="0">
                <a:solidFill>
                  <a:schemeClr val="tx1"/>
                </a:solidFill>
                <a:latin typeface="Arial" panose="020B0604020202020204" pitchFamily="34" charset="0"/>
                <a:ea typeface="幼圆" panose="02010509060101010101"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253200" y="4813200"/>
            <a:ext cx="5367600" cy="781200"/>
          </a:xfrm>
        </p:spPr>
        <p:txBody>
          <a:bodyPr/>
          <a:lstStyle>
            <a:lvl1pPr>
              <a:defRPr baseline="0">
                <a:solidFill>
                  <a:schemeClr val="tx1"/>
                </a:solidFill>
                <a:latin typeface="Arial" panose="020B0604020202020204" pitchFamily="34" charset="0"/>
                <a:ea typeface="幼圆" panose="02010509060101010101"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9" name="矩形 8"/>
          <p:cNvSpPr/>
          <p:nvPr>
            <p:custDataLst>
              <p:tags r:id="rId2"/>
            </p:custDataLst>
          </p:nvPr>
        </p:nvSpPr>
        <p:spPr>
          <a:xfrm>
            <a:off x="0" y="959400"/>
            <a:ext cx="12189600" cy="49391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8" name="图片 7"/>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10438461" y="5104461"/>
            <a:ext cx="1753527" cy="1753527"/>
          </a:xfrm>
          <a:prstGeom prst="rect">
            <a:avLst/>
          </a:prstGeom>
        </p:spPr>
      </p:pic>
      <p:pic>
        <p:nvPicPr>
          <p:cNvPr id="6" name="图片 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0" y="-10802"/>
            <a:ext cx="1753527" cy="1753527"/>
          </a:xfrm>
          <a:prstGeom prst="rect">
            <a:avLst/>
          </a:prstGeom>
        </p:spPr>
      </p:pic>
      <p:sp>
        <p:nvSpPr>
          <p:cNvPr id="2" name="标题 1"/>
          <p:cNvSpPr>
            <a:spLocks noGrp="1"/>
          </p:cNvSpPr>
          <p:nvPr>
            <p:ph type="title" hasCustomPrompt="1"/>
            <p:custDataLst>
              <p:tags r:id="rId6"/>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幼圆" panose="02010509060101010101"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幼圆" panose="02010509060101010101"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41.xml"/><Relationship Id="rId23" Type="http://schemas.openxmlformats.org/officeDocument/2006/relationships/tags" Target="../tags/tag140.xml"/><Relationship Id="rId22" Type="http://schemas.openxmlformats.org/officeDocument/2006/relationships/tags" Target="../tags/tag139.xml"/><Relationship Id="rId21" Type="http://schemas.openxmlformats.org/officeDocument/2006/relationships/tags" Target="../tags/tag138.xml"/><Relationship Id="rId20" Type="http://schemas.openxmlformats.org/officeDocument/2006/relationships/tags" Target="../tags/tag137.xml"/><Relationship Id="rId2" Type="http://schemas.openxmlformats.org/officeDocument/2006/relationships/slideLayout" Target="../slideLayouts/slideLayout2.xml"/><Relationship Id="rId19" Type="http://schemas.openxmlformats.org/officeDocument/2006/relationships/tags" Target="../tags/tag136.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2" Type="http://schemas.openxmlformats.org/officeDocument/2006/relationships/theme" Target="../theme/theme2.xml"/><Relationship Id="rId21" Type="http://schemas.openxmlformats.org/officeDocument/2006/relationships/tags" Target="../tags/tag229.xml"/><Relationship Id="rId20" Type="http://schemas.openxmlformats.org/officeDocument/2006/relationships/tags" Target="../tags/tag228.xml"/><Relationship Id="rId2" Type="http://schemas.openxmlformats.org/officeDocument/2006/relationships/slideLayout" Target="../slideLayouts/slideLayout20.xml"/><Relationship Id="rId19" Type="http://schemas.openxmlformats.org/officeDocument/2006/relationships/tags" Target="../tags/tag227.xml"/><Relationship Id="rId18" Type="http://schemas.openxmlformats.org/officeDocument/2006/relationships/slideLayout" Target="../slideLayouts/slideLayout36.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0800" tIns="39600" rIns="75600" bIns="396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0800" tIns="0" rIns="8280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幼圆" panose="02010509060101010101" charset="-122"/>
                <a:cs typeface="幼圆" panose="0201050906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幼圆" panose="02010509060101010101" charset="-122"/>
                <a:cs typeface="幼圆" panose="02010509060101010101" charset="-122"/>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幼圆" panose="02010509060101010101" charset="-122"/>
                <a:cs typeface="幼圆" panose="02010509060101010101"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1"/>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幼圆" panose="02010509060101010101"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幼圆" panose="02010509060101010101"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幼圆" panose="02010509060101010101"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幼圆" panose="02010509060101010101"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幼圆" panose="02010509060101010101"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幼圆" panose="020105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233.xml"/><Relationship Id="rId5" Type="http://schemas.openxmlformats.org/officeDocument/2006/relationships/image" Target="../media/image23.png"/><Relationship Id="rId4" Type="http://schemas.openxmlformats.org/officeDocument/2006/relationships/tags" Target="../tags/tag232.xml"/><Relationship Id="rId3" Type="http://schemas.openxmlformats.org/officeDocument/2006/relationships/tags" Target="../tags/tag231.xml"/><Relationship Id="rId2" Type="http://schemas.openxmlformats.org/officeDocument/2006/relationships/image" Target="../media/image13.png"/><Relationship Id="rId1" Type="http://schemas.openxmlformats.org/officeDocument/2006/relationships/tags" Target="../tags/tag230.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tags" Target="../tags/tag236.xml"/><Relationship Id="rId2" Type="http://schemas.openxmlformats.org/officeDocument/2006/relationships/tags" Target="../tags/tag235.xml"/><Relationship Id="rId1" Type="http://schemas.openxmlformats.org/officeDocument/2006/relationships/tags" Target="../tags/tag2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79425" y="650875"/>
            <a:ext cx="8736965" cy="6082030"/>
          </a:xfrm>
        </p:spPr>
        <p:txBody>
          <a:bodyPr>
            <a:normAutofit fontScale="90000"/>
          </a:bodyPr>
          <a:p>
            <a:pPr algn="l"/>
            <a:r>
              <a:rPr lang="en-US" sz="1555">
                <a:latin typeface="楷体" panose="02010609060101010101" charset="-122"/>
                <a:ea typeface="楷体" panose="02010609060101010101" charset="-122"/>
                <a:cs typeface="楷体" panose="02010609060101010101" charset="-122"/>
                <a:sym typeface="+mn-ea"/>
              </a:rPr>
              <a:t>1</a:t>
            </a:r>
            <a:r>
              <a:rPr lang="en-US" sz="1555" b="0">
                <a:solidFill>
                  <a:schemeClr val="tx1"/>
                </a:solidFill>
                <a:latin typeface="楷体" panose="02010609060101010101" charset="-122"/>
                <a:ea typeface="楷体" panose="02010609060101010101" charset="-122"/>
                <a:cs typeface="楷体" panose="02010609060101010101" charset="-122"/>
                <a:sym typeface="+mn-ea"/>
              </a:rPr>
              <a:t>. who are we?We are based in Guangdong</a:t>
            </a:r>
            <a:r>
              <a:rPr lang="zh-CN" sz="1555" b="0">
                <a:solidFill>
                  <a:schemeClr val="tx1"/>
                </a:solidFill>
                <a:latin typeface="楷体" panose="02010609060101010101" charset="-122"/>
                <a:ea typeface="楷体" panose="02010609060101010101" charset="-122"/>
                <a:cs typeface="楷体" panose="02010609060101010101" charset="-122"/>
                <a:sym typeface="+mn-ea"/>
              </a:rPr>
              <a:t>，</a:t>
            </a:r>
            <a:r>
              <a:rPr lang="en-US" sz="1555" b="0">
                <a:solidFill>
                  <a:schemeClr val="tx1"/>
                </a:solidFill>
                <a:latin typeface="楷体" panose="02010609060101010101" charset="-122"/>
                <a:ea typeface="楷体" panose="02010609060101010101" charset="-122"/>
                <a:cs typeface="楷体" panose="02010609060101010101" charset="-122"/>
                <a:sym typeface="+mn-ea"/>
              </a:rPr>
              <a:t>China, start from 2015,sell to North America(40.00%),Eastern Europe(30.00%),Japan(20%),Domestic Market(10.00%). There are total about 11-50 people in our office. 2. how can we guarantee quality?Always a pre-production sample before mass production;Always final Inspection before shipment; 3.what can you buy from us?Stuffed &amp; Plush Toy Animal/Teddy Bears,Beach Towel,Baby Blankets,Cushion,Throw Pillow,Plush Keychains,Baby Backpack,slippers,etc. 4. why should you buy from us not from other suppliers?Dongguan Yourun Toys Co,.Ltd is specialized in all kinds of plush toys, electronic products, plush dolls, pet toys ,auto parts,home accessories,customized corporate mascot, Festival products, blankets, beach towels,  backpacks, plush toys,etc. One-stop service,exclusive to your customization 5. what services can we provide?Accepted Delivery Terms: FOB,CFR,CIF,EXW,FAS,CIP,FCA,CPT,DDP,DDU</a:t>
            </a:r>
            <a:r>
              <a:rPr lang="zh-CN" sz="1555" b="0">
                <a:solidFill>
                  <a:schemeClr val="tx1"/>
                </a:solidFill>
                <a:latin typeface="楷体" panose="02010609060101010101" charset="-122"/>
                <a:ea typeface="楷体" panose="02010609060101010101" charset="-122"/>
                <a:cs typeface="楷体" panose="02010609060101010101" charset="-122"/>
                <a:sym typeface="+mn-ea"/>
              </a:rPr>
              <a:t>；</a:t>
            </a:r>
            <a:r>
              <a:rPr lang="en-US" sz="1555" b="0">
                <a:solidFill>
                  <a:schemeClr val="tx1"/>
                </a:solidFill>
                <a:latin typeface="楷体" panose="02010609060101010101" charset="-122"/>
                <a:ea typeface="楷体" panose="02010609060101010101" charset="-122"/>
                <a:cs typeface="楷体" panose="02010609060101010101" charset="-122"/>
                <a:sym typeface="+mn-ea"/>
              </a:rPr>
              <a:t>Accepted Payment Currency:USD,EUR,JPY,CAD,AUD,HKD,GBP,CNY;Accepted Payment Type: T/T,PayPal,Western Union,Cash;Language Spoken:English,Chinese</a:t>
            </a:r>
            <a:br>
              <a:rPr lang="zh-CN" altLang="en-US" sz="1555"/>
            </a:br>
            <a:endParaRPr lang="zh-CN" altLang="en-US" sz="1555"/>
          </a:p>
        </p:txBody>
      </p:sp>
      <p:pic>
        <p:nvPicPr>
          <p:cNvPr id="9" name="图片 8"/>
          <p:cNvPicPr>
            <a:picLocks noChangeAspect="1"/>
          </p:cNvPicPr>
          <p:nvPr>
            <p:custDataLst>
              <p:tags r:id="rId1"/>
            </p:custDataLst>
          </p:nvPr>
        </p:nvPicPr>
        <p:blipFill>
          <a:blip r:embed="rId2"/>
          <a:stretch>
            <a:fillRect/>
          </a:stretch>
        </p:blipFill>
        <p:spPr>
          <a:xfrm flipH="1">
            <a:off x="153" y="-316"/>
            <a:ext cx="1427324" cy="1265463"/>
          </a:xfrm>
          <a:prstGeom prst="rect">
            <a:avLst/>
          </a:prstGeom>
        </p:spPr>
      </p:pic>
      <p:sp>
        <p:nvSpPr>
          <p:cNvPr id="4" name="文本框 3"/>
          <p:cNvSpPr txBox="1"/>
          <p:nvPr/>
        </p:nvSpPr>
        <p:spPr>
          <a:xfrm flipH="1">
            <a:off x="5299710" y="0"/>
            <a:ext cx="4535170" cy="645160"/>
          </a:xfrm>
          <a:prstGeom prst="rect">
            <a:avLst/>
          </a:prstGeom>
          <a:noFill/>
        </p:spPr>
        <p:txBody>
          <a:bodyPr wrap="square" rtlCol="0" anchor="t">
            <a:spAutoFit/>
          </a:bodyPr>
          <a:p>
            <a:r>
              <a:rPr lang="zh-CN" altLang="en-US" sz="3600" dirty="0">
                <a:latin typeface="Arial" panose="020B0604020202020204" pitchFamily="34" charset="0"/>
                <a:ea typeface="楷体" panose="02010609060101010101" charset="-122"/>
                <a:cs typeface="Arial" panose="020B0604020202020204" pitchFamily="34" charset="0"/>
                <a:sym typeface="+mn-ea"/>
              </a:rPr>
              <a:t>Why choose us?</a:t>
            </a:r>
            <a:endParaRPr lang="zh-CN" altLang="en-US" sz="3600" dirty="0">
              <a:latin typeface="Arial" panose="020B0604020202020204" pitchFamily="34" charset="0"/>
              <a:ea typeface="楷体" panose="02010609060101010101" charset="-122"/>
              <a:cs typeface="Arial" panose="020B0604020202020204" pitchFamily="34" charset="0"/>
              <a:sym typeface="+mn-ea"/>
            </a:endParaRPr>
          </a:p>
        </p:txBody>
      </p:sp>
      <p:pic>
        <p:nvPicPr>
          <p:cNvPr id="6" name="图片 5"/>
          <p:cNvPicPr>
            <a:picLocks noChangeAspect="1"/>
          </p:cNvPicPr>
          <p:nvPr>
            <p:custDataLst>
              <p:tags r:id="rId3"/>
            </p:custDataLst>
          </p:nvPr>
        </p:nvPicPr>
        <p:blipFill>
          <a:blip r:embed="rId2"/>
          <a:stretch>
            <a:fillRect/>
          </a:stretch>
        </p:blipFill>
        <p:spPr>
          <a:xfrm flipH="1">
            <a:off x="8407553" y="5059364"/>
            <a:ext cx="1427324" cy="1265463"/>
          </a:xfrm>
          <a:prstGeom prst="rect">
            <a:avLst/>
          </a:prstGeom>
        </p:spPr>
      </p:pic>
      <p:pic>
        <p:nvPicPr>
          <p:cNvPr id="10" name="图片 9"/>
          <p:cNvPicPr>
            <a:picLocks noChangeAspect="1"/>
          </p:cNvPicPr>
          <p:nvPr>
            <p:custDataLst>
              <p:tags r:id="rId4"/>
            </p:custDataLst>
          </p:nvPr>
        </p:nvPicPr>
        <p:blipFill>
          <a:blip r:embed="rId5"/>
          <a:stretch>
            <a:fillRect/>
          </a:stretch>
        </p:blipFill>
        <p:spPr>
          <a:xfrm>
            <a:off x="8812596" y="-13"/>
            <a:ext cx="3379404" cy="2535941"/>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3" name="直接连接符 12"/>
          <p:cNvCxnSpPr/>
          <p:nvPr>
            <p:custDataLst>
              <p:tags r:id="rId1"/>
            </p:custDataLst>
          </p:nvPr>
        </p:nvCxnSpPr>
        <p:spPr>
          <a:xfrm flipH="1">
            <a:off x="1277766" y="4529212"/>
            <a:ext cx="1574893" cy="0"/>
          </a:xfrm>
          <a:prstGeom prst="line">
            <a:avLst/>
          </a:prstGeom>
          <a:ln>
            <a:solidFill>
              <a:schemeClr val="dk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p:nvPr>
            <p:ph type="ctrTitle" idx="2"/>
            <p:custDataLst>
              <p:tags r:id="rId2"/>
            </p:custDataLst>
          </p:nvPr>
        </p:nvSpPr>
        <p:spPr>
          <a:xfrm>
            <a:off x="970915" y="1306195"/>
            <a:ext cx="5895340" cy="3223260"/>
          </a:xfrm>
        </p:spPr>
        <p:txBody>
          <a:bodyPr>
            <a:normAutofit lnSpcReduction="10000"/>
          </a:bodyPr>
          <a:p>
            <a:r>
              <a:rPr lang="zh-CN" altLang="en-US" sz="1110">
                <a:solidFill>
                  <a:schemeClr val="dk1">
                    <a:lumMod val="85000"/>
                    <a:lumOff val="15000"/>
                  </a:schemeClr>
                </a:solidFill>
                <a:cs typeface="Arial" panose="020B0604020202020204" pitchFamily="34" charset="0"/>
              </a:rPr>
              <a:t>创意品牌推广方案</a:t>
            </a:r>
            <a:endParaRPr lang="zh-CN" altLang="en-US" sz="1110">
              <a:solidFill>
                <a:schemeClr val="dk1">
                  <a:lumMod val="85000"/>
                  <a:lumOff val="15000"/>
                </a:schemeClr>
              </a:solidFill>
              <a:cs typeface="Arial" panose="020B0604020202020204" pitchFamily="34" charset="0"/>
            </a:endParaRPr>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TAG_VERSION" val="1.0"/>
  <p:tag name="KSO_WM_BEAUTIFY_FLAG" val="#wm#"/>
  <p:tag name="KSO_WM_UNIT_TYPE" val="i"/>
  <p:tag name="KSO_WM_UNIT_INDEX" val="16"/>
  <p:tag name="KSO_WM_UNIT_ID" val="_2*i*16"/>
  <p:tag name="KSO_WM_UNIT_HIGHLIGHT" val="0"/>
  <p:tag name="KSO_WM_UNIT_COMPATIBLE" val="0"/>
  <p:tag name="KSO_WM_UNIT_DIAGRAM_ISNUMVISUAL" val="0"/>
  <p:tag name="KSO_WM_UNIT_DIAGRAM_ISREFERUNIT" val="0"/>
  <p:tag name="KSO_WM_UNIT_LAYERLEVEL"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TAG_VERSION" val="1.0"/>
  <p:tag name="KSO_WM_BEAUTIFY_FLAG" val="#wm#"/>
  <p:tag name="KSO_WM_UNIT_TYPE" val="i"/>
  <p:tag name="KSO_WM_UNIT_INDEX" val="16"/>
  <p:tag name="KSO_WM_UNIT_ID" val="_4*i*16"/>
  <p:tag name="KSO_WM_UNIT_HIGHLIGHT" val="0"/>
  <p:tag name="KSO_WM_UNIT_COMPATIBLE" val="0"/>
  <p:tag name="KSO_WM_UNIT_DIAGRAM_ISNUMVISUAL" val="0"/>
  <p:tag name="KSO_WM_UNIT_DIAGRAM_ISREFERUNIT" val="0"/>
  <p:tag name="KSO_WM_UNIT_LAYERLEVEL"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TAG_VERSION" val="1.0"/>
  <p:tag name="KSO_WM_BEAUTIFY_FLAG" val="#wm#"/>
  <p:tag name="KSO_WM_UNIT_TYPE" val="i"/>
  <p:tag name="KSO_WM_UNIT_INDEX" val="16"/>
  <p:tag name="KSO_WM_UNIT_ID" val="_5*i*16"/>
  <p:tag name="KSO_WM_UNIT_HIGHLIGHT" val="0"/>
  <p:tag name="KSO_WM_UNIT_COMPATIBLE" val="0"/>
  <p:tag name="KSO_WM_UNIT_DIAGRAM_ISNUMVISUAL" val="0"/>
  <p:tag name="KSO_WM_UNIT_DIAGRAM_ISREFERUNIT" val="0"/>
  <p:tag name="KSO_WM_UNIT_LAYERLEVEL"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 name="KSO_WM_SLIDE_BK_DARK_LIGHT" val="2"/>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LIDE_BK_DARK_LIGHT" val="2"/>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LIDE_BK_DARK_LIGHT"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LIDE_BK_DARK_LIGHT" val="2"/>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LIDE_BK_DARK_LIGHT"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BEAUTIFY_FLAG" val="#wm#"/>
  <p:tag name="KSO_WM_UNIT_TYPE" val="i"/>
  <p:tag name="KSO_WM_UNIT_INDEX" val="3"/>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TAG_VERSION" val="1.0"/>
  <p:tag name="KSO_WM_BEAUTIFY_FLAG" val="#wm#"/>
  <p:tag name="KSO_WM_UNIT_TYPE" val="i"/>
  <p:tag name="KSO_WM_UNIT_INDEX" val="16"/>
  <p:tag name="KSO_WM_UNIT_ID" val="_8*i*16"/>
  <p:tag name="KSO_WM_UNIT_HIGHLIGHT" val="0"/>
  <p:tag name="KSO_WM_UNIT_COMPATIBLE" val="0"/>
  <p:tag name="KSO_WM_UNIT_DIAGRAM_ISNUMVISUAL" val="0"/>
  <p:tag name="KSO_WM_UNIT_DIAGRAM_ISREFERUNIT" val="0"/>
  <p:tag name="KSO_WM_UNIT_LAYERLEVEL"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 name="KSO_WM_UNIT_SUBTYPE" val="h"/>
  <p:tag name="KSO_WM_UNIT_BK_DARK_LIGHT" val="2"/>
  <p:tag name="KSO_WM_SLIDE_BK_DARK_LIGHT"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BEAUTIFY_FLAG" val="#wm#"/>
  <p:tag name="KSO_WM_UNIT_TYPE" val="i"/>
  <p:tag name="KSO_WM_UNIT_INDEX" val="3"/>
  <p:tag name="KSO_WM_SLIDE_BK_DARK_LIGHT"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 name="KSO_WM_SLIDE_BK_DARK_LIGHT" val="2"/>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LIDE_BK_DARK_LIGHT"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LIDE_BK_DARK_LIGHT"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LIDE_BK_DARK_LIGHT" val="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 name="KSO_WM_UNIT_SUBTYPE" val="h"/>
  <p:tag name="KSO_WM_UNIT_BK_DARK_LIGHT" val="2"/>
  <p:tag name="KSO_WM_SLIDE_BK_DARK_LIGHT"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BEAUTIFY_FLAG" val="#wm#"/>
  <p:tag name="KSO_WM_UNIT_TYPE" val="i"/>
  <p:tag name="KSO_WM_UNIT_INDEX" val="3"/>
  <p:tag name="KSO_WM_SLIDE_BK_DARK_LIGHT"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 name="KSO_WM_SLIDE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LIDE_BK_DARK_LIGHT"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LIDE_BK_DARK_LIGHT"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LIDE_BK_DARK_LIGHT"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1.xml><?xml version="1.0" encoding="utf-8"?>
<p:tagLst xmlns:p="http://schemas.openxmlformats.org/presentationml/2006/main">
  <p:tag name="KSO_WM_TAG_VERSION" val="1.0"/>
  <p:tag name="KSO_WM_BEAUTIFY_FLAG" val="#wm#"/>
  <p:tag name="KSO_WM_UNIT_TYPE" val="i"/>
  <p:tag name="KSO_WM_UNIT_INDEX" val="16"/>
  <p:tag name="KSO_WM_UNIT_ID" val="_12*i*16"/>
  <p:tag name="KSO_WM_UNIT_HIGHLIGHT" val="0"/>
  <p:tag name="KSO_WM_UNIT_COMPATIBLE" val="0"/>
  <p:tag name="KSO_WM_UNIT_DIAGRAM_ISNUMVISUAL" val="0"/>
  <p:tag name="KSO_WM_UNIT_DIAGRAM_ISREFERUNIT" val="0"/>
  <p:tag name="KSO_WM_UNIT_LAYERLEVEL" val="1"/>
  <p:tag name="KSO_WM_SLIDE_BACKGROUND_TYPE" val="general"/>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UNIT_BK_DARK_LIGHT" val="2"/>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3"/>
  <p:tag name="KSO_WM_UNIT_LAYERLEVEL" val="1"/>
  <p:tag name="KSO_WM_TAG_VERSION" val="1.0"/>
  <p:tag name="KSO_WM_BEAUTIFY_FLAG" val="#wm#"/>
  <p:tag name="KSO_WM_UNIT_TYPE" val="i"/>
  <p:tag name="KSO_WM_UNIT_INDEX" val="3"/>
  <p:tag name="KSO_WM_SLIDE_BACKGROUND_TYPE" val="frame"/>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TYPE" val="i"/>
  <p:tag name="KSO_WM_UNIT_INDEX" val="1"/>
  <p:tag name="KSO_WM_SLIDE_BACKGROUND_TYPE" val="frame"/>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SLIDE_BACKGROUND_TYPE" val="leftRight"/>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UNIT_BK_DARK_LIGHT" val="2"/>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SLIDE_BACKGROUND_TYPE" val="topBottom"/>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UNIT_BK_DARK_LIGHT" val="2"/>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3"/>
  <p:tag name="KSO_WM_UNIT_LAYERLEVEL" val="1"/>
  <p:tag name="KSO_WM_TAG_VERSION" val="1.0"/>
  <p:tag name="KSO_WM_BEAUTIFY_FLAG" val="#wm#"/>
  <p:tag name="KSO_WM_UNIT_TYPE" val="i"/>
  <p:tag name="KSO_WM_UNIT_INDEX" val="3"/>
  <p:tag name="KSO_WM_SLIDE_BACKGROUND_TYPE" val="bottomTop"/>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UNIT_BK_DARK_LIGHT" val="2"/>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UNIT_BK_DARK_LIGHT" val="2"/>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3"/>
  <p:tag name="KSO_WM_UNIT_LAYERLEVEL" val="1"/>
  <p:tag name="KSO_WM_TAG_VERSION" val="1.0"/>
  <p:tag name="KSO_WM_BEAUTIFY_FLAG" val="#wm#"/>
  <p:tag name="KSO_WM_UNIT_TYPE" val="i"/>
  <p:tag name="KSO_WM_UNIT_INDEX" val="3"/>
  <p:tag name="KSO_WM_SLIDE_BACKGROUND_TYPE" val="navigation"/>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UNIT_BK_DARK_LIGHT" val="2"/>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3"/>
  <p:tag name="KSO_WM_UNIT_LAYERLEVEL" val="1"/>
  <p:tag name="KSO_WM_TAG_VERSION" val="1.0"/>
  <p:tag name="KSO_WM_BEAUTIFY_FLAG" val="#wm#"/>
  <p:tag name="KSO_WM_UNIT_TYPE" val="i"/>
  <p:tag name="KSO_WM_UNIT_INDEX" val="3"/>
  <p:tag name="KSO_WM_SLIDE_BACKGROUND_TYPE" val="belt"/>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0816"/>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0816"/>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1.xml><?xml version="1.0" encoding="utf-8"?>
<p:tagLst xmlns:p="http://schemas.openxmlformats.org/presentationml/2006/main">
  <p:tag name="KSO_WM_TAG_VERSION" val="1.0"/>
  <p:tag name="KSO_WM_BEAUTIFY_FLAG" val="#wm#"/>
  <p:tag name="KSO_WM_COMBINE_RELATE_SLIDE_ID" val="background20177651_1"/>
  <p:tag name="KSO_WM_TEMPLATE_CATEGORY" val="custom"/>
  <p:tag name="KSO_WM_TEMPLATE_INDEX" val="20180816"/>
  <p:tag name="KSO_WM_TEMPLATE_SUBCATEGORY" val="0"/>
  <p:tag name="KSO_WM_TEMPLATE_THUMBS_INDEX" val="1、4、5、6、11、12、18、21、27、28"/>
  <p:tag name="KSO_WM_TEMPLATE_MASTER_TYPE" val="1"/>
  <p:tag name="KSO_WM_TEMPLATE_COLOR_TYPE" val="1"/>
  <p:tag name="KSO_WM_TEMPLATE_MASTER_THUMB_INDEX" val="12"/>
  <p:tag name="KSO_WM_UNIT_SHOW_EDIT_AREA_INDICATION" val="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v"/>
  <p:tag name="KSO_WM_UNIT_TYPE" val="i"/>
  <p:tag name="KSO_WM_UNIT_INDEX" val="1"/>
  <p:tag name="KSO_WM_UNIT_ID" val="chip20211595_1*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7f"/>
  <p:tag name="KSO_WM_UNIT_DEC_AREA_ID" val="0cf3c241a2614b8ebe8732bf5a507b8c"/>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21f54c5deee3406285956f656ac10a5c"/>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581_1*a*1"/>
  <p:tag name="KSO_WM_TEMPLATE_CATEGORY" val="custom"/>
  <p:tag name="KSO_WM_TEMPLATE_INDEX" val="20206581"/>
  <p:tag name="KSO_WM_UNIT_LAYERLEVEL" val="1"/>
  <p:tag name="KSO_WM_TAG_VERSION" val="1.0"/>
  <p:tag name="KSO_WM_BEAUTIFY_FLAG" val="#wm#"/>
  <p:tag name="KSO_WM_UNIT_ISCONTENTSTITLE" val="0"/>
  <p:tag name="KSO_WM_UNIT_NOCLEAR" val="0"/>
  <p:tag name="KSO_WM_UNIT_VALUE" val="14"/>
  <p:tag name="KSO_WM_UNIT_TYPE" val="a"/>
  <p:tag name="KSO_WM_UNIT_INDEX" val="1"/>
  <p:tag name="KSO_WM_UNIT_ISNUMDGMTITLE" val="0"/>
  <p:tag name="KSO_WM_UNIT_PRESET_TEXT" val="创意品牌推广方案"/>
  <p:tag name="KSO_WM_UNIT_BLOCK" val="0"/>
  <p:tag name="KSO_WM_UNIT_DEC_AREA_ID" val="58dc8d2384f040389e785a433b5957fb"/>
  <p:tag name="KSO_WM_UNIT_DEFAULT_FONT" val="24;60;4"/>
  <p:tag name="KSO_WM_CHIP_GROUPID" val="5f2a1e1e45e1f15ec24fe435"/>
  <p:tag name="KSO_WM_CHIP_XID" val="5f2a1e1e45e1f15ec24fe436"/>
  <p:tag name="KSO_WM_CHIP_FILLAREA_FILL_RULE" val="{&quot;fill_align&quot;:&quot;cm&quot;,&quot;fill_mode&quot;:&quot;adaptive&quot;,&quot;sacle_strategy&quot;:&quot;smart&quot;}"/>
  <p:tag name="KSO_WM_ASSEMBLE_CHIP_INDEX" val="eeadc0aae2a74eecbd887b77a050f7af"/>
  <p:tag name="KSO_WM_UNIT_TEXT_FILL_FORE_SCHEMECOLOR_INDEX_BRIGHTNESS" val="0.15"/>
  <p:tag name="KSO_WM_UNIT_TEXT_FILL_FORE_SCHEMECOLOR_INDEX" val="13"/>
  <p:tag name="KSO_WM_UNIT_TEXT_FILL_TYPE" val="1"/>
  <p:tag name="KSO_WM_TEMPLATE_ASSEMBLE_XID" val="5f729a060ff15d9a40f5334f"/>
  <p:tag name="KSO_WM_TEMPLATE_ASSEMBLE_GROUPID" val="5f706066747e3ea6e292a27e"/>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1714ce07d1354c2d830d9fd7a28b807f"/>
  <p:tag name="KSO_WM_UNIT_DECORATE_INFO" val=""/>
  <p:tag name="KSO_WM_UNIT_SM_LIMIT_TYPE" val=""/>
  <p:tag name="KSO_WM_CHIP_FILLAREA_FILL_RULE" val="{&quot;fill_align&quot;:&quot;cm&quot;,&quot;fill_effect&quot;:[],&quot;fill_mode&quot;:&quot;full&quot;,&quot;sacle_strategy&quot;:&quot;stretch&quot;}"/>
  <p:tag name="KSO_WM_ASSEMBLE_CHIP_INDEX" val="745116384e1b41f3bb936b0e9be1d1ec"/>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98d12e1c63eb4ea399902059ee6aaff6"/>
  <p:tag name="KSO_WM_UNIT_DECORATE_INFO" val=""/>
  <p:tag name="KSO_WM_UNIT_SM_LIMIT_TYPE" val=""/>
  <p:tag name="KSO_WM_CHIP_FILLAREA_FILL_RULE" val="{&quot;fill_align&quot;:&quot;cm&quot;,&quot;fill_effect&quot;:[],&quot;fill_mode&quot;:&quot;full&quot;,&quot;sacle_strategy&quot;:&quot;stretch&quot;}"/>
  <p:tag name="KSO_WM_ASSEMBLE_CHIP_INDEX" val="08a5159b43334f988a4917b7b33fc827"/>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1595_2*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0"/>
  <p:tag name="KSO_WM_UNIT_DEC_AREA_ID" val="a753e36df8f34167998bb4881d4bcd4f"/>
  <p:tag name="KSO_WM_UNIT_DECORATE_INFO" val=""/>
  <p:tag name="KSO_WM_UNIT_SM_LIMIT_TYPE" val=""/>
  <p:tag name="KSO_WM_CHIP_FILLAREA_FILL_RULE" val="{&quot;fill_align&quot;:&quot;lm&quot;,&quot;fill_effect&quot;:[],&quot;fill_mode&quot;:&quot;adaptive&quot;,&quot;sacle_strategy&quot;:&quot;stretch&quot;}"/>
  <p:tag name="KSO_WM_ASSEMBLE_CHIP_INDEX" val="d4b6635b4be24b149fe7904bdd5639eb"/>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07f18351efba4f9197075bb3734ab953"/>
  <p:tag name="KSO_WM_UNIT_DECORATE_INFO" val=""/>
  <p:tag name="KSO_WM_UNIT_SM_LIMIT_TYPE" val=""/>
  <p:tag name="KSO_WM_CHIP_FILLAREA_FILL_RULE" val="{&quot;fill_align&quot;:&quot;cm&quot;,&quot;fill_effect&quot;:[],&quot;fill_mode&quot;:&quot;full&quot;,&quot;sacle_strategy&quot;:&quot;stretch&quot;}"/>
  <p:tag name="KSO_WM_ASSEMBLE_CHIP_INDEX" val="2edbf3ac5c494fccbb1c6fb17ba88cb9"/>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917196e232af45a7ad325e0390c2d1b8"/>
  <p:tag name="KSO_WM_UNIT_DECORATE_INFO" val=""/>
  <p:tag name="KSO_WM_UNIT_SM_LIMIT_TYPE" val=""/>
  <p:tag name="KSO_WM_CHIP_FILLAREA_FILL_RULE" val="{&quot;fill_align&quot;:&quot;cm&quot;,&quot;fill_effect&quot;:[],&quot;fill_mode&quot;:&quot;full&quot;,&quot;sacle_strategy&quot;:&quot;stretch&quot;}"/>
  <p:tag name="KSO_WM_ASSEMBLE_CHIP_INDEX" val="67e6058de731402e98680578bec45ba3"/>
</p:tagLst>
</file>

<file path=ppt/tags/tag149.xml><?xml version="1.0" encoding="utf-8"?>
<p:tagLst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custom20206581_1*a*1"/>
  <p:tag name="KSO_WM_TEMPLATE_CATEGORY" val="custom"/>
  <p:tag name="KSO_WM_TEMPLATE_INDEX" val="20206581"/>
  <p:tag name="KSO_WM_UNIT_LAYERLEVEL" val="1"/>
  <p:tag name="KSO_WM_TAG_VERSION" val="1.0"/>
  <p:tag name="KSO_WM_BEAUTIFY_FLAG" val="#wm#"/>
  <p:tag name="KSO_WM_UNIT_PRESET_TEXT" val="单击此处添加大标题内容"/>
  <p:tag name="KSO_WM_UNIT_DEFAULT_FONT" val="24;32;2"/>
  <p:tag name="KSO_WM_UNIT_BLOCK" val="0"/>
  <p:tag name="KSO_WM_UNIT_DEC_AREA_ID" val="d8e84d89ed6049e1b1647c34a340735c"/>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72fe9dbf5ac2434185bd3bf3ed9a0306"/>
  <p:tag name="KSO_WM_UNIT_TEXT_FILL_FORE_SCHEMECOLOR_INDEX_BRIGHTNESS" val="0.15"/>
  <p:tag name="KSO_WM_UNIT_TEXT_FILL_FORE_SCHEMECOLOR_INDEX" val="13"/>
  <p:tag name="KSO_WM_UNIT_TEXT_FILL_TYPE" val="1"/>
  <p:tag name="KSO_WM_TEMPLATE_ASSEMBLE_XID" val="5f729a060ff15d9a40f5334b"/>
  <p:tag name="KSO_WM_TEMPLATE_ASSEMBLE_GROUPID" val="5f706066747e3ea6e292a27e"/>
</p:tagLst>
</file>

<file path=ppt/tags/tag150.xml><?xml version="1.0" encoding="utf-8"?>
<p:tagLst xmlns:p="http://schemas.openxmlformats.org/presentationml/2006/main">
  <p:tag name="KSO_WM_UNIT_ISCONTENTSTITLE" val="0"/>
  <p:tag name="KSO_WM_UNIT_ISNUMDGMTITLE" val="0"/>
  <p:tag name="KSO_WM_UNIT_NOCLEAR" val="0"/>
  <p:tag name="KSO_WM_UNIT_VALUE" val="165"/>
  <p:tag name="KSO_WM_UNIT_HIGHLIGHT" val="0"/>
  <p:tag name="KSO_WM_UNIT_COMPATIBLE" val="0"/>
  <p:tag name="KSO_WM_UNIT_DIAGRAM_ISNUMVISUAL" val="0"/>
  <p:tag name="KSO_WM_UNIT_DIAGRAM_ISREFERUNIT" val="0"/>
  <p:tag name="KSO_WM_UNIT_TYPE" val="b"/>
  <p:tag name="KSO_WM_UNIT_INDEX" val="1"/>
  <p:tag name="KSO_WM_UNIT_ID" val="custom20206581_1*b*1"/>
  <p:tag name="KSO_WM_TEMPLATE_CATEGORY" val="custom"/>
  <p:tag name="KSO_WM_TEMPLATE_INDEX" val="20206581"/>
  <p:tag name="KSO_WM_UNIT_LAYERLEVEL" val="1"/>
  <p:tag name="KSO_WM_TAG_VERSION" val="1.0"/>
  <p:tag name="KSO_WM_BEAUTIFY_FLAG" val="#wm#"/>
  <p:tag name="KSO_WM_UNIT_PRESET_TEXT" val="单击此处输入你的正文，文字是您思想的提炼，为了最终演示发布的良好效果。"/>
  <p:tag name="KSO_WM_UNIT_DEFAULT_FONT" val="14;16;2"/>
  <p:tag name="KSO_WM_UNIT_BLOCK" val="0"/>
  <p:tag name="KSO_WM_UNIT_DEC_AREA_ID" val="e6c52433bee74f82bbe48089473673ba"/>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72fe9dbf5ac2434185bd3bf3ed9a0306"/>
  <p:tag name="KSO_WM_UNIT_TEXT_FILL_FORE_SCHEMECOLOR_INDEX_BRIGHTNESS" val="0.35"/>
  <p:tag name="KSO_WM_UNIT_TEXT_FILL_FORE_SCHEMECOLOR_INDEX" val="13"/>
  <p:tag name="KSO_WM_UNIT_TEXT_FILL_TYPE" val="1"/>
  <p:tag name="KSO_WM_TEMPLATE_ASSEMBLE_XID" val="5f729a060ff15d9a40f5334b"/>
  <p:tag name="KSO_WM_TEMPLATE_ASSEMBLE_GROUPID" val="5f706066747e3ea6e292a27e"/>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1714ce07d1354c2d830d9fd7a28b807f"/>
  <p:tag name="KSO_WM_UNIT_DECORATE_INFO" val=""/>
  <p:tag name="KSO_WM_UNIT_SM_LIMIT_TYPE" val=""/>
  <p:tag name="KSO_WM_CHIP_FILLAREA_FILL_RULE" val="{&quot;fill_align&quot;:&quot;cm&quot;,&quot;fill_effect&quot;:[],&quot;fill_mode&quot;:&quot;full&quot;,&quot;sacle_strategy&quot;:&quot;stretch&quot;}"/>
  <p:tag name="KSO_WM_ASSEMBLE_CHIP_INDEX" val="745116384e1b41f3bb936b0e9be1d1ec"/>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98d12e1c63eb4ea399902059ee6aaff6"/>
  <p:tag name="KSO_WM_UNIT_DECORATE_INFO" val=""/>
  <p:tag name="KSO_WM_UNIT_SM_LIMIT_TYPE" val=""/>
  <p:tag name="KSO_WM_CHIP_FILLAREA_FILL_RULE" val="{&quot;fill_align&quot;:&quot;cm&quot;,&quot;fill_effect&quot;:[],&quot;fill_mode&quot;:&quot;full&quot;,&quot;sacle_strategy&quot;:&quot;stretch&quot;}"/>
  <p:tag name="KSO_WM_ASSEMBLE_CHIP_INDEX" val="08a5159b43334f988a4917b7b33fc827"/>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1714ce07d1354c2d830d9fd7a28b807f"/>
  <p:tag name="KSO_WM_UNIT_DECORATE_INFO" val=""/>
  <p:tag name="KSO_WM_UNIT_SM_LIMIT_TYPE" val=""/>
  <p:tag name="KSO_WM_CHIP_FILLAREA_FILL_RULE" val="{&quot;fill_align&quot;:&quot;cm&quot;,&quot;fill_effect&quot;:[],&quot;fill_mode&quot;:&quot;full&quot;,&quot;sacle_strategy&quot;:&quot;stretch&quot;}"/>
  <p:tag name="KSO_WM_ASSEMBLE_CHIP_INDEX" val="745116384e1b41f3bb936b0e9be1d1ec"/>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98d12e1c63eb4ea399902059ee6aaff6"/>
  <p:tag name="KSO_WM_UNIT_DECORATE_INFO" val=""/>
  <p:tag name="KSO_WM_UNIT_SM_LIMIT_TYPE" val=""/>
  <p:tag name="KSO_WM_CHIP_FILLAREA_FILL_RULE" val="{&quot;fill_align&quot;:&quot;cm&quot;,&quot;fill_effect&quot;:[],&quot;fill_mode&quot;:&quot;full&quot;,&quot;sacle_strategy&quot;:&quot;stretch&quot;}"/>
  <p:tag name="KSO_WM_ASSEMBLE_CHIP_INDEX" val="08a5159b43334f988a4917b7b33fc827"/>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1595_2*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0"/>
  <p:tag name="KSO_WM_UNIT_DEC_AREA_ID" val="2f440d6f18564ff29b18ed90f12338e1"/>
  <p:tag name="KSO_WM_UNIT_DECORATE_INFO" val=""/>
  <p:tag name="KSO_WM_UNIT_SM_LIMIT_TYPE" val=""/>
  <p:tag name="KSO_WM_CHIP_FILLAREA_FILL_RULE" val="{&quot;fill_align&quot;:&quot;lm&quot;,&quot;fill_effect&quot;:[],&quot;fill_mode&quot;:&quot;adaptive&quot;,&quot;sacle_strategy&quot;:&quot;stretch&quot;}"/>
  <p:tag name="KSO_WM_ASSEMBLE_CHIP_INDEX" val="d7ee24567db14f6094f0f3c8a8c10f45"/>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58439e9148fc464c85797510fe93c609"/>
  <p:tag name="KSO_WM_UNIT_DECORATE_INFO" val=""/>
  <p:tag name="KSO_WM_UNIT_SM_LIMIT_TYPE" val=""/>
  <p:tag name="KSO_WM_CHIP_FILLAREA_FILL_RULE" val="{&quot;fill_align&quot;:&quot;cm&quot;,&quot;fill_effect&quot;:[],&quot;fill_mode&quot;:&quot;full&quot;,&quot;sacle_strategy&quot;:&quot;stretch&quot;}"/>
  <p:tag name="KSO_WM_ASSEMBLE_CHIP_INDEX" val="3d2c30e400fd4b0fb5646c242d349e04"/>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1714ce07d1354c2d830d9fd7a28b807f"/>
  <p:tag name="KSO_WM_UNIT_DECORATE_INFO" val=""/>
  <p:tag name="KSO_WM_UNIT_SM_LIMIT_TYPE" val=""/>
  <p:tag name="KSO_WM_CHIP_FILLAREA_FILL_RULE" val="{&quot;fill_align&quot;:&quot;cm&quot;,&quot;fill_effect&quot;:[],&quot;fill_mode&quot;:&quot;full&quot;,&quot;sacle_strategy&quot;:&quot;stretch&quot;}"/>
  <p:tag name="KSO_WM_ASSEMBLE_CHIP_INDEX" val="745116384e1b41f3bb936b0e9be1d1ec"/>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98d12e1c63eb4ea399902059ee6aaff6"/>
  <p:tag name="KSO_WM_UNIT_DECORATE_INFO" val=""/>
  <p:tag name="KSO_WM_UNIT_SM_LIMIT_TYPE" val=""/>
  <p:tag name="KSO_WM_CHIP_FILLAREA_FILL_RULE" val="{&quot;fill_align&quot;:&quot;cm&quot;,&quot;fill_effect&quot;:[],&quot;fill_mode&quot;:&quot;full&quot;,&quot;sacle_strategy&quot;:&quot;stretch&quot;}"/>
  <p:tag name="KSO_WM_ASSEMBLE_CHIP_INDEX" val="08a5159b43334f988a4917b7b33fc827"/>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1714ce07d1354c2d830d9fd7a28b807f"/>
  <p:tag name="KSO_WM_UNIT_DECORATE_INFO" val=""/>
  <p:tag name="KSO_WM_UNIT_SM_LIMIT_TYPE" val=""/>
  <p:tag name="KSO_WM_CHIP_FILLAREA_FILL_RULE" val="{&quot;fill_align&quot;:&quot;cm&quot;,&quot;fill_effect&quot;:[],&quot;fill_mode&quot;:&quot;full&quot;,&quot;sacle_strategy&quot;:&quot;stretch&quot;}"/>
  <p:tag name="KSO_WM_ASSEMBLE_CHIP_INDEX" val="745116384e1b41f3bb936b0e9be1d1ec"/>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98d12e1c63eb4ea399902059ee6aaff6"/>
  <p:tag name="KSO_WM_UNIT_DECORATE_INFO" val=""/>
  <p:tag name="KSO_WM_UNIT_SM_LIMIT_TYPE" val=""/>
  <p:tag name="KSO_WM_CHIP_FILLAREA_FILL_RULE" val="{&quot;fill_align&quot;:&quot;cm&quot;,&quot;fill_effect&quot;:[],&quot;fill_mode&quot;:&quot;full&quot;,&quot;sacle_strategy&quot;:&quot;stretch&quot;}"/>
  <p:tag name="KSO_WM_ASSEMBLE_CHIP_INDEX" val="08a5159b43334f988a4917b7b33fc827"/>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1714ce07d1354c2d830d9fd7a28b807f"/>
  <p:tag name="KSO_WM_UNIT_DECORATE_INFO" val=""/>
  <p:tag name="KSO_WM_UNIT_SM_LIMIT_TYPE" val=""/>
  <p:tag name="KSO_WM_CHIP_FILLAREA_FILL_RULE" val="{&quot;fill_align&quot;:&quot;cm&quot;,&quot;fill_effect&quot;:[],&quot;fill_mode&quot;:&quot;full&quot;,&quot;sacle_strategy&quot;:&quot;stretch&quot;}"/>
  <p:tag name="KSO_WM_ASSEMBLE_CHIP_INDEX" val="745116384e1b41f3bb936b0e9be1d1ec"/>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98d12e1c63eb4ea399902059ee6aaff6"/>
  <p:tag name="KSO_WM_UNIT_DECORATE_INFO" val=""/>
  <p:tag name="KSO_WM_UNIT_SM_LIMIT_TYPE" val=""/>
  <p:tag name="KSO_WM_CHIP_FILLAREA_FILL_RULE" val="{&quot;fill_align&quot;:&quot;cm&quot;,&quot;fill_effect&quot;:[],&quot;fill_mode&quot;:&quot;full&quot;,&quot;sacle_strategy&quot;:&quot;stretch&quot;}"/>
  <p:tag name="KSO_WM_ASSEMBLE_CHIP_INDEX" val="08a5159b43334f988a4917b7b33fc827"/>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v"/>
  <p:tag name="KSO_WM_UNIT_TYPE" val="i"/>
  <p:tag name="KSO_WM_UNIT_INDEX" val="1"/>
  <p:tag name="KSO_WM_UNIT_ID" val="chip20211595_1*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7f"/>
  <p:tag name="KSO_WM_UNIT_DEC_AREA_ID" val="0cf3c241a2614b8ebe8732bf5a507b8c"/>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21f54c5deee3406285956f656ac10a5c"/>
</p:tagLst>
</file>

<file path=ppt/tags/tag164.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TYPE" val="b"/>
  <p:tag name="KSO_WM_UNIT_INDEX" val="1"/>
  <p:tag name="KSO_WM_UNIT_ID" val="custom20206581_1*b*1"/>
  <p:tag name="KSO_WM_TEMPLATE_CATEGORY" val="custom"/>
  <p:tag name="KSO_WM_TEMPLATE_INDEX" val="20206581"/>
  <p:tag name="KSO_WM_UNIT_LAYERLEVEL" val="1"/>
  <p:tag name="KSO_WM_TAG_VERSION" val="1.0"/>
  <p:tag name="KSO_WM_BEAUTIFY_FLAG" val="#wm#"/>
  <p:tag name="KSO_WM_UNIT_PRESET_TEXT" val="单击此处添加副标题内容"/>
  <p:tag name="KSO_WM_UNIT_DEFAULT_FONT" val="18;24;2"/>
  <p:tag name="KSO_WM_UNIT_BLOCK" val="0"/>
  <p:tag name="KSO_WM_UNIT_DEC_AREA_ID" val="931e2be7e23242b9b20d97906db4e74b"/>
  <p:tag name="KSO_WM_CHIP_GROUPID" val="5ebdfa7d0ac41c4a0a525546"/>
  <p:tag name="KSO_WM_CHIP_XID" val="5ebdfa7d0ac41c4a0a525547"/>
  <p:tag name="KSO_WM_CHIP_FILLAREA_FILL_RULE" val="{&quot;fill_align&quot;:&quot;cm&quot;,&quot;fill_mode&quot;:&quot;adaptive&quot;,&quot;sacle_strategy&quot;:&quot;smart&quot;}"/>
  <p:tag name="KSO_WM_ASSEMBLE_CHIP_INDEX" val="ac5429efd2bf41609ecf90da9980b345"/>
  <p:tag name="KSO_WM_UNIT_TEXT_FILL_FORE_SCHEMECOLOR_INDEX_BRIGHTNESS" val="0.35"/>
  <p:tag name="KSO_WM_UNIT_TEXT_FILL_FORE_SCHEMECOLOR_INDEX" val="13"/>
  <p:tag name="KSO_WM_UNIT_TEXT_FILL_TYPE" val="1"/>
  <p:tag name="KSO_WM_TEMPLATE_ASSEMBLE_XID" val="5f729a060ff15d9a40f53363"/>
  <p:tag name="KSO_WM_TEMPLATE_ASSEMBLE_GROUPID" val="5f706066747e3ea6e292a27e"/>
</p:tagLst>
</file>

<file path=ppt/tags/tag165.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06581_1*a*1"/>
  <p:tag name="KSO_WM_TEMPLATE_CATEGORY" val="custom"/>
  <p:tag name="KSO_WM_TEMPLATE_INDEX" val="20206581"/>
  <p:tag name="KSO_WM_UNIT_LAYERLEVEL" val="1"/>
  <p:tag name="KSO_WM_TAG_VERSION" val="1.0"/>
  <p:tag name="KSO_WM_BEAUTIFY_FLAG" val="#wm#"/>
  <p:tag name="KSO_WM_UNIT_PRESET_TEXT" val="谢谢观看"/>
  <p:tag name="KSO_WM_UNIT_DEFAULT_FONT" val="66;89;4"/>
  <p:tag name="KSO_WM_UNIT_BLOCK" val="0"/>
  <p:tag name="KSO_WM_UNIT_DEC_AREA_ID" val="6f41463343694423a47b8b30d985a101"/>
  <p:tag name="KSO_WM_CHIP_GROUPID" val="5ebdfa7d0ac41c4a0a525546"/>
  <p:tag name="KSO_WM_CHIP_XID" val="5ebdfa7d0ac41c4a0a525547"/>
  <p:tag name="KSO_WM_CHIP_FILLAREA_FILL_RULE" val="{&quot;fill_align&quot;:&quot;cm&quot;,&quot;fill_mode&quot;:&quot;adaptive&quot;,&quot;sacle_strategy&quot;:&quot;smart&quot;}"/>
  <p:tag name="KSO_WM_ASSEMBLE_CHIP_INDEX" val="ac5429efd2bf41609ecf90da9980b345"/>
  <p:tag name="KSO_WM_UNIT_TEXT_FILL_FORE_SCHEMECOLOR_INDEX_BRIGHTNESS" val="0.15"/>
  <p:tag name="KSO_WM_UNIT_TEXT_FILL_FORE_SCHEMECOLOR_INDEX" val="13"/>
  <p:tag name="KSO_WM_UNIT_TEXT_FILL_TYPE" val="1"/>
  <p:tag name="KSO_WM_UNIT_VALUE" val="6"/>
  <p:tag name="KSO_WM_TEMPLATE_ASSEMBLE_XID" val="5f729a060ff15d9a40f53363"/>
  <p:tag name="KSO_WM_TEMPLATE_ASSEMBLE_GROUPID" val="5f706066747e3ea6e292a27e"/>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6581_1*i*1"/>
  <p:tag name="KSO_WM_TEMPLATE_CATEGORY" val="custom"/>
  <p:tag name="KSO_WM_TEMPLATE_INDEX" val="20206581"/>
  <p:tag name="KSO_WM_UNIT_LAYERLEVEL" val="1"/>
  <p:tag name="KSO_WM_TAG_VERSION" val="1.0"/>
  <p:tag name="KSO_WM_BEAUTIFY_FLAG" val="#wm#"/>
  <p:tag name="KSO_WM_UNIT_BLOCK" val="0"/>
  <p:tag name="KSO_WM_UNIT_SM_LIMIT_TYPE" val="2"/>
  <p:tag name="KSO_WM_UNIT_DEC_AREA_ID" val="29b12b1e9e3f4611a7fef6743e7dcf61"/>
  <p:tag name="KSO_WM_UNIT_DECORATE_INFO" val="{&quot;DecorateInfoH&quot;:{&quot;IsAbs&quot;:true},&quot;DecorateInfoW&quot;:{&quot;IsAbs&quot;:true},&quot;DecorateInfoX&quot;:{&quot;IsAbs&quot;:true,&quot;Pos&quot;:1},&quot;DecorateInfoY&quot;:{&quot;IsAbs&quot;:true,&quot;Pos&quot;:1},&quot;ReferentInfo&quot;:{&quot;Id&quot;:&quot;931e2be7e23242b9b20d97906db4e74b&quot;,&quot;X&quot;:{&quot;Pos&quot;:1},&quot;Y&quot;:{&quot;Pos&quot;:1}},&quot;whChangeMode&quot;:0}"/>
  <p:tag name="KSO_WM_CHIP_GROUPID" val="5ebdfa7d0ac41c4a0a525546"/>
  <p:tag name="KSO_WM_CHIP_XID" val="5ebdfa7d0ac41c4a0a525547"/>
  <p:tag name="KSO_WM_CHIP_FILLAREA_FILL_RULE" val="{&quot;fill_align&quot;:&quot;cm&quot;,&quot;fill_mode&quot;:&quot;adaptive&quot;,&quot;sacle_strategy&quot;:&quot;smart&quot;}"/>
  <p:tag name="KSO_WM_ASSEMBLE_CHIP_INDEX" val="ac5429efd2bf41609ecf90da9980b34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42"/>
  <p:tag name="KSO_WM_TEMPLATE_ASSEMBLE_XID" val="5f729a060ff15d9a40f53363"/>
  <p:tag name="KSO_WM_TEMPLATE_ASSEMBLE_GROUPID" val="5f706066747e3ea6e292a27e"/>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1714ce07d1354c2d830d9fd7a28b807f"/>
  <p:tag name="KSO_WM_UNIT_DECORATE_INFO" val=""/>
  <p:tag name="KSO_WM_UNIT_SM_LIMIT_TYPE" val=""/>
  <p:tag name="KSO_WM_CHIP_FILLAREA_FILL_RULE" val="{&quot;fill_align&quot;:&quot;cm&quot;,&quot;fill_effect&quot;:[],&quot;fill_mode&quot;:&quot;full&quot;,&quot;sacle_strategy&quot;:&quot;stretch&quot;}"/>
  <p:tag name="KSO_WM_ASSEMBLE_CHIP_INDEX" val="745116384e1b41f3bb936b0e9be1d1ec"/>
  <p:tag name="KSO_WM_SLIDE_BACKGROUND_TYPE" val="general"/>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98d12e1c63eb4ea399902059ee6aaff6"/>
  <p:tag name="KSO_WM_UNIT_DECORATE_INFO" val=""/>
  <p:tag name="KSO_WM_UNIT_SM_LIMIT_TYPE" val=""/>
  <p:tag name="KSO_WM_CHIP_FILLAREA_FILL_RULE" val="{&quot;fill_align&quot;:&quot;cm&quot;,&quot;fill_effect&quot;:[],&quot;fill_mode&quot;:&quot;full&quot;,&quot;sacle_strategy&quot;:&quot;stretch&quot;}"/>
  <p:tag name="KSO_WM_ASSEMBLE_CHIP_INDEX" val="08a5159b43334f988a4917b7b33fc827"/>
  <p:tag name="KSO_WM_SLIDE_BACKGROUND_TYPE" val="general"/>
</p:tagLst>
</file>

<file path=ppt/tags/tag169.xml><?xml version="1.0" encoding="utf-8"?>
<p:tagLst xmlns:p="http://schemas.openxmlformats.org/presentationml/2006/main">
  <p:tag name="KSO_WM_SLIDE_BACKGROUND_TYPE" val="general"/>
</p:tagLst>
</file>

<file path=ppt/tags/tag170.xml><?xml version="1.0" encoding="utf-8"?>
<p:tagLst xmlns:p="http://schemas.openxmlformats.org/presentationml/2006/main">
  <p:tag name="KSO_WM_SLIDE_BACKGROUND_TYPE" val="general"/>
</p:tagLst>
</file>

<file path=ppt/tags/tag171.xml><?xml version="1.0" encoding="utf-8"?>
<p:tagLst xmlns:p="http://schemas.openxmlformats.org/presentationml/2006/main">
  <p:tag name="KSO_WM_SLIDE_BACKGROUND_TYPE" val="general"/>
</p:tagLst>
</file>

<file path=ppt/tags/tag172.xml><?xml version="1.0" encoding="utf-8"?>
<p:tagLst xmlns:p="http://schemas.openxmlformats.org/presentationml/2006/main">
  <p:tag name="KSO_WM_SLIDE_BACKGROUND_TYPE" val="general"/>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1595_5*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3"/>
  <p:tag name="KSO_WM_UNIT_DEC_AREA_ID" val="6d225bd0fa274483b0962fd9e3a0ee19"/>
  <p:tag name="KSO_WM_UNIT_DECORATE_INFO" val=""/>
  <p:tag name="KSO_WM_UNIT_SM_LIMIT_TYPE" val=""/>
  <p:tag name="KSO_WM_CHIP_FILLAREA_FILL_RULE" val="{&quot;fill_align&quot;:&quot;cm&quot;,&quot;fill_effect&quot;:[],&quot;fill_mode&quot;:&quot;full&quot;,&quot;sacle_strategy&quot;:&quot;stretch&quot;}"/>
  <p:tag name="KSO_WM_ASSEMBLE_CHIP_INDEX" val="337ad76f9e1548a68a8d7a3f3415f4da"/>
  <p:tag name="KSO_WM_SLIDE_BACKGROUND_TYPE" val="frame"/>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b41e9d5d95724aaa92cbab5aa79a75e7"/>
  <p:tag name="KSO_WM_UNIT_DECORATE_INFO" val=""/>
  <p:tag name="KSO_WM_UNIT_SM_LIMIT_TYPE" val=""/>
  <p:tag name="KSO_WM_CHIP_FILLAREA_FILL_RULE" val="{&quot;fill_align&quot;:&quot;cm&quot;,&quot;fill_effect&quot;:[],&quot;fill_mode&quot;:&quot;full&quot;,&quot;sacle_strategy&quot;:&quot;stretch&quot;}"/>
  <p:tag name="KSO_WM_ASSEMBLE_CHIP_INDEX" val="50dc56d275f84d3c9d4f57ac959990cf"/>
  <p:tag name="KSO_WM_SLIDE_BACKGROUND_TYPE" val="frame"/>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92fd1ca734ae4c9c8d5449523b966ad9"/>
  <p:tag name="KSO_WM_UNIT_DECORATE_INFO" val=""/>
  <p:tag name="KSO_WM_UNIT_SM_LIMIT_TYPE" val=""/>
  <p:tag name="KSO_WM_CHIP_FILLAREA_FILL_RULE" val="{&quot;fill_align&quot;:&quot;cm&quot;,&quot;fill_effect&quot;:[],&quot;fill_mode&quot;:&quot;full&quot;,&quot;sacle_strategy&quot;:&quot;stretch&quot;}"/>
  <p:tag name="KSO_WM_ASSEMBLE_CHIP_INDEX" val="2d06b2a97ede499ab0a18f5702b34dae"/>
  <p:tag name="KSO_WM_SLIDE_BACKGROUND_TYPE" val="frame"/>
</p:tagLst>
</file>

<file path=ppt/tags/tag176.xml><?xml version="1.0" encoding="utf-8"?>
<p:tagLst xmlns:p="http://schemas.openxmlformats.org/presentationml/2006/main">
  <p:tag name="KSO_WM_SLIDE_BACKGROUND_TYPE" val="frame"/>
</p:tagLst>
</file>

<file path=ppt/tags/tag177.xml><?xml version="1.0" encoding="utf-8"?>
<p:tagLst xmlns:p="http://schemas.openxmlformats.org/presentationml/2006/main">
  <p:tag name="KSO_WM_SLIDE_BACKGROUND_TYPE" val="frame"/>
</p:tagLst>
</file>

<file path=ppt/tags/tag178.xml><?xml version="1.0" encoding="utf-8"?>
<p:tagLst xmlns:p="http://schemas.openxmlformats.org/presentationml/2006/main">
  <p:tag name="KSO_WM_SLIDE_BACKGROUND_TYPE" val="frame"/>
</p:tagLst>
</file>

<file path=ppt/tags/tag179.xml><?xml version="1.0" encoding="utf-8"?>
<p:tagLst xmlns:p="http://schemas.openxmlformats.org/presentationml/2006/main">
  <p:tag name="KSO_WM_SLIDE_BACKGROUND_TYPE" val="frame"/>
</p:tagLst>
</file>

<file path=ppt/tags/tag180.xml><?xml version="1.0" encoding="utf-8"?>
<p:tagLst xmlns:p="http://schemas.openxmlformats.org/presentationml/2006/main">
  <p:tag name="KSO_WM_SLIDE_BACKGROUND_TYPE" val="frame"/>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1595_5*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3"/>
  <p:tag name="KSO_WM_UNIT_DEC_AREA_ID" val="42b4a3e1fb1042ceb5bfe1c18bfb0c6e"/>
  <p:tag name="KSO_WM_UNIT_DECORATE_INFO" val=""/>
  <p:tag name="KSO_WM_UNIT_SM_LIMIT_TYPE" val=""/>
  <p:tag name="KSO_WM_CHIP_FILLAREA_FILL_RULE" val="{&quot;fill_align&quot;:&quot;cm&quot;,&quot;fill_effect&quot;:[],&quot;fill_mode&quot;:&quot;full&quot;,&quot;sacle_strategy&quot;:&quot;stretch&quot;}"/>
  <p:tag name="KSO_WM_ASSEMBLE_CHIP_INDEX" val="06c51b79e76e4411ab11f41fa4b511c0"/>
  <p:tag name="KSO_WM_SLIDE_BACKGROUND_TYPE" val="leftRigh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09584324534b44cda42a78e0da649639"/>
  <p:tag name="KSO_WM_UNIT_DECORATE_INFO" val=""/>
  <p:tag name="KSO_WM_UNIT_SM_LIMIT_TYPE" val=""/>
  <p:tag name="KSO_WM_CHIP_FILLAREA_FILL_RULE" val="{&quot;fill_align&quot;:&quot;cm&quot;,&quot;fill_effect&quot;:[],&quot;fill_mode&quot;:&quot;full&quot;,&quot;sacle_strategy&quot;:&quot;stretch&quot;}"/>
  <p:tag name="KSO_WM_ASSEMBLE_CHIP_INDEX" val="99d1f4f24b744c5f9ce8cbdedf1dc188"/>
  <p:tag name="KSO_WM_SLIDE_BACKGROUND_TYPE" val="leftRigh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c80e89db5b844d07b23ac0187cc7bddd"/>
  <p:tag name="KSO_WM_UNIT_DECORATE_INFO" val=""/>
  <p:tag name="KSO_WM_UNIT_SM_LIMIT_TYPE" val=""/>
  <p:tag name="KSO_WM_CHIP_FILLAREA_FILL_RULE" val="{&quot;fill_align&quot;:&quot;cm&quot;,&quot;fill_effect&quot;:[],&quot;fill_mode&quot;:&quot;full&quot;,&quot;sacle_strategy&quot;:&quot;stretch&quot;}"/>
  <p:tag name="KSO_WM_ASSEMBLE_CHIP_INDEX" val="0524548e84ef49f0b2c7129917bd5403"/>
  <p:tag name="KSO_WM_SLIDE_BACKGROUND_TYPE" val="leftRight"/>
</p:tagLst>
</file>

<file path=ppt/tags/tag184.xml><?xml version="1.0" encoding="utf-8"?>
<p:tagLst xmlns:p="http://schemas.openxmlformats.org/presentationml/2006/main">
  <p:tag name="KSO_WM_SLIDE_BACKGROUND_TYPE" val="leftRight"/>
</p:tagLst>
</file>

<file path=ppt/tags/tag185.xml><?xml version="1.0" encoding="utf-8"?>
<p:tagLst xmlns:p="http://schemas.openxmlformats.org/presentationml/2006/main">
  <p:tag name="KSO_WM_SLIDE_BACKGROUND_TYPE" val="leftRight"/>
</p:tagLst>
</file>

<file path=ppt/tags/tag186.xml><?xml version="1.0" encoding="utf-8"?>
<p:tagLst xmlns:p="http://schemas.openxmlformats.org/presentationml/2006/main">
  <p:tag name="KSO_WM_SLIDE_BACKGROUND_TYPE" val="leftRight"/>
</p:tagLst>
</file>

<file path=ppt/tags/tag187.xml><?xml version="1.0" encoding="utf-8"?>
<p:tagLst xmlns:p="http://schemas.openxmlformats.org/presentationml/2006/main">
  <p:tag name="KSO_WM_SLIDE_BACKGROUND_TYPE" val="leftRight"/>
</p:tagLst>
</file>

<file path=ppt/tags/tag188.xml><?xml version="1.0" encoding="utf-8"?>
<p:tagLst xmlns:p="http://schemas.openxmlformats.org/presentationml/2006/main">
  <p:tag name="KSO_WM_SLIDE_BACKGROUND_TYPE" val="leftRight"/>
</p:tagLst>
</file>

<file path=ppt/tags/tag189.xml><?xml version="1.0" encoding="utf-8"?>
<p:tagLst xmlns:p="http://schemas.openxmlformats.org/presentationml/2006/main">
  <p:tag name="KSO_WM_SLIDE_BACKGROUND_TYPE" val="leftRigh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1595_5*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3"/>
  <p:tag name="KSO_WM_UNIT_DEC_AREA_ID" val="bd00cdacb5144e01aea548a0202ae080"/>
  <p:tag name="KSO_WM_UNIT_DECORATE_INFO" val=""/>
  <p:tag name="KSO_WM_UNIT_SM_LIMIT_TYPE" val=""/>
  <p:tag name="KSO_WM_CHIP_FILLAREA_FILL_RULE" val="{&quot;fill_align&quot;:&quot;cm&quot;,&quot;fill_effect&quot;:[],&quot;fill_mode&quot;:&quot;full&quot;,&quot;sacle_strategy&quot;:&quot;stretch&quot;}"/>
  <p:tag name="KSO_WM_ASSEMBLE_CHIP_INDEX" val="37c16ab6e6944ed3a2695551d048b1b4"/>
  <p:tag name="KSO_WM_SLIDE_BACKGROUND_TYPE" val="topBottom"/>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46f5ca0962804ba49b9c605e67fcd465"/>
  <p:tag name="KSO_WM_UNIT_DECORATE_INFO" val=""/>
  <p:tag name="KSO_WM_UNIT_SM_LIMIT_TYPE" val=""/>
  <p:tag name="KSO_WM_CHIP_FILLAREA_FILL_RULE" val="{&quot;fill_align&quot;:&quot;cm&quot;,&quot;fill_effect&quot;:[],&quot;fill_mode&quot;:&quot;full&quot;,&quot;sacle_strategy&quot;:&quot;stretch&quot;}"/>
  <p:tag name="KSO_WM_ASSEMBLE_CHIP_INDEX" val="a35279813bc34ed19e11f586ff8eff74"/>
  <p:tag name="KSO_WM_SLIDE_BACKGROUND_TYPE" val="topBotto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a1f20b3a1efc4e6294e82f2ae9ac239e"/>
  <p:tag name="KSO_WM_UNIT_DECORATE_INFO" val=""/>
  <p:tag name="KSO_WM_UNIT_SM_LIMIT_TYPE" val=""/>
  <p:tag name="KSO_WM_CHIP_FILLAREA_FILL_RULE" val="{&quot;fill_align&quot;:&quot;cm&quot;,&quot;fill_effect&quot;:[],&quot;fill_mode&quot;:&quot;full&quot;,&quot;sacle_strategy&quot;:&quot;stretch&quot;}"/>
  <p:tag name="KSO_WM_ASSEMBLE_CHIP_INDEX" val="427bd2ce427b44efb805bd1cec338371"/>
  <p:tag name="KSO_WM_SLIDE_BACKGROUND_TYPE" val="topBottom"/>
</p:tagLst>
</file>

<file path=ppt/tags/tag193.xml><?xml version="1.0" encoding="utf-8"?>
<p:tagLst xmlns:p="http://schemas.openxmlformats.org/presentationml/2006/main">
  <p:tag name="KSO_WM_SLIDE_BACKGROUND_TYPE" val="topBottom"/>
</p:tagLst>
</file>

<file path=ppt/tags/tag194.xml><?xml version="1.0" encoding="utf-8"?>
<p:tagLst xmlns:p="http://schemas.openxmlformats.org/presentationml/2006/main">
  <p:tag name="KSO_WM_SLIDE_BACKGROUND_TYPE" val="topBottom"/>
</p:tagLst>
</file>

<file path=ppt/tags/tag195.xml><?xml version="1.0" encoding="utf-8"?>
<p:tagLst xmlns:p="http://schemas.openxmlformats.org/presentationml/2006/main">
  <p:tag name="KSO_WM_SLIDE_BACKGROUND_TYPE" val="topBottom"/>
</p:tagLst>
</file>

<file path=ppt/tags/tag196.xml><?xml version="1.0" encoding="utf-8"?>
<p:tagLst xmlns:p="http://schemas.openxmlformats.org/presentationml/2006/main">
  <p:tag name="KSO_WM_SLIDE_BACKGROUND_TYPE" val="topBottom"/>
</p:tagLst>
</file>

<file path=ppt/tags/tag197.xml><?xml version="1.0" encoding="utf-8"?>
<p:tagLst xmlns:p="http://schemas.openxmlformats.org/presentationml/2006/main">
  <p:tag name="KSO_WM_SLIDE_BACKGROUND_TYPE" val="topBottom"/>
</p:tagLst>
</file>

<file path=ppt/tags/tag198.xml><?xml version="1.0" encoding="utf-8"?>
<p:tagLst xmlns:p="http://schemas.openxmlformats.org/presentationml/2006/main">
  <p:tag name="KSO_WM_SLIDE_BACKGROUND_TYPE" val="topBotto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1595_5*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3"/>
  <p:tag name="KSO_WM_UNIT_DEC_AREA_ID" val="3cf660da7e394a30bff652b46baa8a93"/>
  <p:tag name="KSO_WM_UNIT_DECORATE_INFO" val=""/>
  <p:tag name="KSO_WM_UNIT_SM_LIMIT_TYPE" val=""/>
  <p:tag name="KSO_WM_CHIP_FILLAREA_FILL_RULE" val="{&quot;fill_align&quot;:&quot;cm&quot;,&quot;fill_effect&quot;:[],&quot;fill_mode&quot;:&quot;full&quot;,&quot;sacle_strategy&quot;:&quot;stretch&quot;}"/>
  <p:tag name="KSO_WM_ASSEMBLE_CHIP_INDEX" val="1a77fa7b056740a68ce0278ac43e9486"/>
  <p:tag name="KSO_WM_SLIDE_BACKGROUND_TYPE" val="bottomTop"/>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760f86cfaa5744b387e2c333503b929d"/>
  <p:tag name="KSO_WM_UNIT_DECORATE_INFO" val=""/>
  <p:tag name="KSO_WM_UNIT_SM_LIMIT_TYPE" val=""/>
  <p:tag name="KSO_WM_CHIP_FILLAREA_FILL_RULE" val="{&quot;fill_align&quot;:&quot;cm&quot;,&quot;fill_effect&quot;:[],&quot;fill_mode&quot;:&quot;full&quot;,&quot;sacle_strategy&quot;:&quot;stretch&quot;}"/>
  <p:tag name="KSO_WM_ASSEMBLE_CHIP_INDEX" val="074c63460fac4141af71f0e699f5ec54"/>
  <p:tag name="KSO_WM_SLIDE_BACKGROUND_TYPE" val="bottomTop"/>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65f09dd251d44405970bfc8c2b758fc5"/>
  <p:tag name="KSO_WM_UNIT_DECORATE_INFO" val=""/>
  <p:tag name="KSO_WM_UNIT_SM_LIMIT_TYPE" val=""/>
  <p:tag name="KSO_WM_CHIP_FILLAREA_FILL_RULE" val="{&quot;fill_align&quot;:&quot;cm&quot;,&quot;fill_effect&quot;:[],&quot;fill_mode&quot;:&quot;full&quot;,&quot;sacle_strategy&quot;:&quot;stretch&quot;}"/>
  <p:tag name="KSO_WM_ASSEMBLE_CHIP_INDEX" val="39c0e3623e9c4d5aa2dac864dd45c2f6"/>
  <p:tag name="KSO_WM_SLIDE_BACKGROUND_TYPE" val="bottomTop"/>
</p:tagLst>
</file>

<file path=ppt/tags/tag202.xml><?xml version="1.0" encoding="utf-8"?>
<p:tagLst xmlns:p="http://schemas.openxmlformats.org/presentationml/2006/main">
  <p:tag name="KSO_WM_SLIDE_BACKGROUND_TYPE" val="bottomTop"/>
</p:tagLst>
</file>

<file path=ppt/tags/tag203.xml><?xml version="1.0" encoding="utf-8"?>
<p:tagLst xmlns:p="http://schemas.openxmlformats.org/presentationml/2006/main">
  <p:tag name="KSO_WM_SLIDE_BACKGROUND_TYPE" val="bottomTop"/>
</p:tagLst>
</file>

<file path=ppt/tags/tag204.xml><?xml version="1.0" encoding="utf-8"?>
<p:tagLst xmlns:p="http://schemas.openxmlformats.org/presentationml/2006/main">
  <p:tag name="KSO_WM_SLIDE_BACKGROUND_TYPE" val="bottomTop"/>
</p:tagLst>
</file>

<file path=ppt/tags/tag205.xml><?xml version="1.0" encoding="utf-8"?>
<p:tagLst xmlns:p="http://schemas.openxmlformats.org/presentationml/2006/main">
  <p:tag name="KSO_WM_SLIDE_BACKGROUND_TYPE" val="bottomTop"/>
</p:tagLst>
</file>

<file path=ppt/tags/tag206.xml><?xml version="1.0" encoding="utf-8"?>
<p:tagLst xmlns:p="http://schemas.openxmlformats.org/presentationml/2006/main">
  <p:tag name="KSO_WM_SLIDE_BACKGROUND_TYPE" val="bottomTop"/>
</p:tagLst>
</file>

<file path=ppt/tags/tag207.xml><?xml version="1.0" encoding="utf-8"?>
<p:tagLst xmlns:p="http://schemas.openxmlformats.org/presentationml/2006/main">
  <p:tag name="KSO_WM_SLIDE_BACKGROUND_TYPE" val="bottomTop"/>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1595_5*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3"/>
  <p:tag name="KSO_WM_UNIT_DEC_AREA_ID" val="00da9b57ece0425a8d76c8e1cec17e4b"/>
  <p:tag name="KSO_WM_UNIT_DECORATE_INFO" val=""/>
  <p:tag name="KSO_WM_UNIT_SM_LIMIT_TYPE" val=""/>
  <p:tag name="KSO_WM_CHIP_FILLAREA_FILL_RULE" val="{&quot;fill_align&quot;:&quot;cm&quot;,&quot;fill_effect&quot;:[],&quot;fill_mode&quot;:&quot;full&quot;,&quot;sacle_strategy&quot;:&quot;stretch&quot;}"/>
  <p:tag name="KSO_WM_ASSEMBLE_CHIP_INDEX" val="b3df0f031b154e5581b81538aebcfb40"/>
  <p:tag name="KSO_WM_SLIDE_BACKGROUND_TYPE" val="navigatio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56634aefbb674c579c4ad26188756cff"/>
  <p:tag name="KSO_WM_UNIT_DECORATE_INFO" val=""/>
  <p:tag name="KSO_WM_UNIT_SM_LIMIT_TYPE" val=""/>
  <p:tag name="KSO_WM_CHIP_FILLAREA_FILL_RULE" val="{&quot;fill_align&quot;:&quot;cm&quot;,&quot;fill_effect&quot;:[],&quot;fill_mode&quot;:&quot;full&quot;,&quot;sacle_strategy&quot;:&quot;stretch&quot;}"/>
  <p:tag name="KSO_WM_ASSEMBLE_CHIP_INDEX" val="d331338ba3cd4ffba357e93a20386f55"/>
  <p:tag name="KSO_WM_SLIDE_BACKGROUND_TYPE" val="navigation"/>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f482485fa6cf483dbfbdfa3559571e46"/>
  <p:tag name="KSO_WM_UNIT_DECORATE_INFO" val=""/>
  <p:tag name="KSO_WM_UNIT_SM_LIMIT_TYPE" val=""/>
  <p:tag name="KSO_WM_CHIP_FILLAREA_FILL_RULE" val="{&quot;fill_align&quot;:&quot;cm&quot;,&quot;fill_effect&quot;:[],&quot;fill_mode&quot;:&quot;full&quot;,&quot;sacle_strategy&quot;:&quot;stretch&quot;}"/>
  <p:tag name="KSO_WM_ASSEMBLE_CHIP_INDEX" val="082b3961b7a84fb1be52191047547a64"/>
  <p:tag name="KSO_WM_SLIDE_BACKGROUND_TYPE" val="navigation"/>
</p:tagLst>
</file>

<file path=ppt/tags/tag211.xml><?xml version="1.0" encoding="utf-8"?>
<p:tagLst xmlns:p="http://schemas.openxmlformats.org/presentationml/2006/main">
  <p:tag name="KSO_WM_SLIDE_BACKGROUND_TYPE" val="navigation"/>
</p:tagLst>
</file>

<file path=ppt/tags/tag212.xml><?xml version="1.0" encoding="utf-8"?>
<p:tagLst xmlns:p="http://schemas.openxmlformats.org/presentationml/2006/main">
  <p:tag name="KSO_WM_SLIDE_BACKGROUND_TYPE" val="navigation"/>
</p:tagLst>
</file>

<file path=ppt/tags/tag213.xml><?xml version="1.0" encoding="utf-8"?>
<p:tagLst xmlns:p="http://schemas.openxmlformats.org/presentationml/2006/main">
  <p:tag name="KSO_WM_SLIDE_BACKGROUND_TYPE" val="navigation"/>
</p:tagLst>
</file>

<file path=ppt/tags/tag214.xml><?xml version="1.0" encoding="utf-8"?>
<p:tagLst xmlns:p="http://schemas.openxmlformats.org/presentationml/2006/main">
  <p:tag name="KSO_WM_SLIDE_BACKGROUND_TYPE" val="navigation"/>
</p:tagLst>
</file>

<file path=ppt/tags/tag215.xml><?xml version="1.0" encoding="utf-8"?>
<p:tagLst xmlns:p="http://schemas.openxmlformats.org/presentationml/2006/main">
  <p:tag name="KSO_WM_SLIDE_BACKGROUND_TYPE" val="navigation"/>
</p:tagLst>
</file>

<file path=ppt/tags/tag216.xml><?xml version="1.0" encoding="utf-8"?>
<p:tagLst xmlns:p="http://schemas.openxmlformats.org/presentationml/2006/main">
  <p:tag name="KSO_WM_SLIDE_BACKGROUND_TYPE" val="navigation"/>
</p:tagLst>
</file>

<file path=ppt/tags/tag217.xml><?xml version="1.0" encoding="utf-8"?>
<p:tagLst xmlns:p="http://schemas.openxmlformats.org/presentationml/2006/main">
  <p:tag name="KSO_WM_SLIDE_BACKGROUND_TYPE" val="navigation"/>
</p:tagLst>
</file>

<file path=ppt/tags/tag218.xml><?xml version="1.0" encoding="utf-8"?>
<p:tagLst xmlns:p="http://schemas.openxmlformats.org/presentationml/2006/main">
  <p:tag name="KSO_WM_SLIDE_BACKGROUND_TYPE" val="navigation"/>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1595_5*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3"/>
  <p:tag name="KSO_WM_UNIT_DEC_AREA_ID" val="015dddc205b14f19be504cf2392851d7"/>
  <p:tag name="KSO_WM_UNIT_DECORATE_INFO" val=""/>
  <p:tag name="KSO_WM_UNIT_SM_LIMIT_TYPE" val=""/>
  <p:tag name="KSO_WM_CHIP_FILLAREA_FILL_RULE" val="{&quot;fill_align&quot;:&quot;cm&quot;,&quot;fill_effect&quot;:[],&quot;fill_mode&quot;:&quot;full&quot;,&quot;sacle_strategy&quot;:&quot;stretch&quot;}"/>
  <p:tag name="KSO_WM_ASSEMBLE_CHIP_INDEX" val="289239c59777421d9f3b4a530e9e0dbc"/>
  <p:tag name="KSO_WM_SLIDE_BACKGROUND_TYPE" val="bel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613fece44cec43bba7721c2ebc772908"/>
  <p:tag name="KSO_WM_UNIT_DECORATE_INFO" val=""/>
  <p:tag name="KSO_WM_UNIT_SM_LIMIT_TYPE" val=""/>
  <p:tag name="KSO_WM_CHIP_FILLAREA_FILL_RULE" val="{&quot;fill_align&quot;:&quot;cm&quot;,&quot;fill_effect&quot;:[],&quot;fill_mode&quot;:&quot;full&quot;,&quot;sacle_strategy&quot;:&quot;stretch&quot;}"/>
  <p:tag name="KSO_WM_ASSEMBLE_CHIP_INDEX" val="e6d10deaf65a4413832ab36b49754e09"/>
  <p:tag name="KSO_WM_SLIDE_BACKGROUND_TYPE" val="bel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1595_3*i*1"/>
  <p:tag name="KSO_WM_TEMPLATE_CATEGORY" val="chip"/>
  <p:tag name="KSO_WM_TEMPLATE_INDEX" val="20211595"/>
  <p:tag name="KSO_WM_UNIT_LAYERLEVEL" val="1"/>
  <p:tag name="KSO_WM_TAG_VERSION" val="1.0"/>
  <p:tag name="KSO_WM_BEAUTIFY_FLAG" val="#wm#"/>
  <p:tag name="KSO_WM_CHIP_GROUPID" val="5f706066747e3ea6e292a27e"/>
  <p:tag name="KSO_WM_CHIP_XID" val="5f706066747e3ea6e292a281"/>
  <p:tag name="KSO_WM_UNIT_DEC_AREA_ID" val="fb8de89d1e0d423fa0021f8597a95a9e"/>
  <p:tag name="KSO_WM_UNIT_DECORATE_INFO" val=""/>
  <p:tag name="KSO_WM_UNIT_SM_LIMIT_TYPE" val=""/>
  <p:tag name="KSO_WM_CHIP_FILLAREA_FILL_RULE" val="{&quot;fill_align&quot;:&quot;cm&quot;,&quot;fill_effect&quot;:[],&quot;fill_mode&quot;:&quot;full&quot;,&quot;sacle_strategy&quot;:&quot;stretch&quot;}"/>
  <p:tag name="KSO_WM_ASSEMBLE_CHIP_INDEX" val="807c768f203049009d32f87cadc276ba"/>
  <p:tag name="KSO_WM_SLIDE_BACKGROUND_TYPE" val="belt"/>
</p:tagLst>
</file>

<file path=ppt/tags/tag222.xml><?xml version="1.0" encoding="utf-8"?>
<p:tagLst xmlns:p="http://schemas.openxmlformats.org/presentationml/2006/main">
  <p:tag name="KSO_WM_SLIDE_BACKGROUND_TYPE" val="belt"/>
</p:tagLst>
</file>

<file path=ppt/tags/tag223.xml><?xml version="1.0" encoding="utf-8"?>
<p:tagLst xmlns:p="http://schemas.openxmlformats.org/presentationml/2006/main">
  <p:tag name="KSO_WM_SLIDE_BACKGROUND_TYPE" val="belt"/>
</p:tagLst>
</file>

<file path=ppt/tags/tag224.xml><?xml version="1.0" encoding="utf-8"?>
<p:tagLst xmlns:p="http://schemas.openxmlformats.org/presentationml/2006/main">
  <p:tag name="KSO_WM_SLIDE_BACKGROUND_TYPE" val="belt"/>
</p:tagLst>
</file>

<file path=ppt/tags/tag225.xml><?xml version="1.0" encoding="utf-8"?>
<p:tagLst xmlns:p="http://schemas.openxmlformats.org/presentationml/2006/main">
  <p:tag name="KSO_WM_SLIDE_BACKGROUND_TYPE" val="belt"/>
</p:tagLst>
</file>

<file path=ppt/tags/tag226.xml><?xml version="1.0" encoding="utf-8"?>
<p:tagLst xmlns:p="http://schemas.openxmlformats.org/presentationml/2006/main">
  <p:tag name="KSO_WM_SLIDE_BACKGROUND_TYPE" val="belt"/>
</p:tagLst>
</file>

<file path=ppt/tags/tag227.xml><?xml version="1.0" encoding="utf-8"?>
<p:tagLst xmlns:p="http://schemas.openxmlformats.org/presentationml/2006/main">
  <p:tag name="KSO_WM_TEMPLATE_CATEGORY" val="custom"/>
  <p:tag name="KSO_WM_TEMPLATE_INDEX" val="20206581"/>
</p:tagLst>
</file>

<file path=ppt/tags/tag228.xml><?xml version="1.0" encoding="utf-8"?>
<p:tagLst xmlns:p="http://schemas.openxmlformats.org/presentationml/2006/main">
  <p:tag name="KSO_WM_TEMPLATE_CATEGORY" val="custom"/>
  <p:tag name="KSO_WM_TEMPLATE_INDEX" val="20206581"/>
</p:tagLst>
</file>

<file path=ppt/tags/tag229.xml><?xml version="1.0" encoding="utf-8"?>
<p:tagLst xmlns:p="http://schemas.openxmlformats.org/presentationml/2006/main">
  <p:tag name="KSO_WM_BEAUTIFY_FLAG" val="#wm#"/>
  <p:tag name="KSO_WM_TAG_VERSION" val="1.0"/>
  <p:tag name="KSO_WM_TEMPLATE_CATEGORY" val="custom"/>
  <p:tag name="KSO_WM_TEMPLATE_INDEX" val="2020658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180816_1*i*5"/>
  <p:tag name="KSO_WM_UNIT_LAYERLEVEL" val="1"/>
  <p:tag name="KSO_WM_TAG_VERSION" val="1.0"/>
  <p:tag name="KSO_WM_BEAUTIFY_FLAG" val="#wm#"/>
  <p:tag name="KSO_WM_SLIDE_BACKGROUND_MASK_FLAG" val="1"/>
  <p:tag name="KSO_WM_UNIT_TYPE" val="i"/>
  <p:tag name="KSO_WM_UNIT_INDEX" val="5"/>
  <p:tag name="KSO_WM_TEMPLATE_CATEGORY" val="custom"/>
  <p:tag name="KSO_WM_TEMPLATE_INDEX" val="20180816"/>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180816_1*i*5"/>
  <p:tag name="KSO_WM_UNIT_LAYERLEVEL" val="1"/>
  <p:tag name="KSO_WM_TAG_VERSION" val="1.0"/>
  <p:tag name="KSO_WM_BEAUTIFY_FLAG" val="#wm#"/>
  <p:tag name="KSO_WM_SLIDE_BACKGROUND_MASK_FLAG" val="1"/>
  <p:tag name="KSO_WM_UNIT_TYPE" val="i"/>
  <p:tag name="KSO_WM_UNIT_INDEX" val="5"/>
  <p:tag name="KSO_WM_TEMPLATE_CATEGORY" val="custom"/>
  <p:tag name="KSO_WM_TEMPLATE_INDEX" val="20180816"/>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180816_1*i*6"/>
  <p:tag name="KSO_WM_UNIT_LAYERLEVEL" val="1"/>
  <p:tag name="KSO_WM_TAG_VERSION" val="1.0"/>
  <p:tag name="KSO_WM_BEAUTIFY_FLAG" val="#wm#"/>
  <p:tag name="KSO_WM_SLIDE_BACKGROUND_MASK_FLAG" val="1"/>
  <p:tag name="KSO_WM_UNIT_TYPE" val="i"/>
  <p:tag name="KSO_WM_UNIT_INDEX" val="6"/>
  <p:tag name="KSO_WM_TEMPLATE_CATEGORY" val="custom"/>
  <p:tag name="KSO_WM_TEMPLATE_INDEX" val="20180816"/>
</p:tagLst>
</file>

<file path=ppt/tags/tag233.xml><?xml version="1.0" encoding="utf-8"?>
<p:tagLst xmlns:p="http://schemas.openxmlformats.org/presentationml/2006/main">
  <p:tag name="KSO_WM_BEAUTIFY_FLAG" val="#wm#"/>
  <p:tag name="KSO_WM_TEMPLATE_CATEGORY" val="custom"/>
  <p:tag name="KSO_WM_TEMPLATE_INDEX" val="20180816"/>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6581_1*i*1"/>
  <p:tag name="KSO_WM_TEMPLATE_CATEGORY" val="custom"/>
  <p:tag name="KSO_WM_TEMPLATE_INDEX" val="20206581"/>
  <p:tag name="KSO_WM_UNIT_LAYERLEVEL" val="1"/>
  <p:tag name="KSO_WM_TAG_VERSION" val="1.0"/>
  <p:tag name="KSO_WM_BEAUTIFY_FLAG" val="#wm#"/>
  <p:tag name="KSO_WM_UNIT_BLOCK" val="0"/>
  <p:tag name="KSO_WM_UNIT_SM_LIMIT_TYPE" val="3"/>
  <p:tag name="KSO_WM_UNIT_DEC_AREA_ID" val="4eb79d9da8284defaec20e6dcfd4ba21"/>
  <p:tag name="KSO_WM_UNIT_DECORATE_INFO" val="{&quot;DecorateInfoH&quot;:{&quot;IsAbs&quot;:true},&quot;DecorateInfoW&quot;:{&quot;IsAbs&quot;:false},&quot;DecorateInfoX&quot;:{&quot;IsAbs&quot;:true,&quot;Pos&quot;:0},&quot;DecorateInfoY&quot;:{&quot;IsAbs&quot;:true,&quot;Pos&quot;:0},&quot;ReferentInfo&quot;:{&quot;Id&quot;:&quot;58dc8d2384f040389e785a433b5957fb&quot;,&quot;X&quot;:{&quot;Pos&quot;:0},&quot;Y&quot;:{&quot;Pos&quot;:2}},&quot;whChangeMode&quot;:0}"/>
  <p:tag name="KSO_WM_CHIP_GROUPID" val="5f2a1e1e45e1f15ec24fe435"/>
  <p:tag name="KSO_WM_CHIP_XID" val="5f2a1e1e45e1f15ec24fe436"/>
  <p:tag name="KSO_WM_CHIP_FILLAREA_FILL_RULE" val="{&quot;fill_align&quot;:&quot;cm&quot;,&quot;fill_mode&quot;:&quot;adaptive&quot;,&quot;sacle_strategy&quot;:&quot;smart&quot;}"/>
  <p:tag name="KSO_WM_UNIT_DEC_SUPPORTCHANGEPIC" val="0"/>
  <p:tag name="KSO_WM_UNIT_DEC_CHANGEPICRESERVED" val="0"/>
  <p:tag name="KSO_WM_ASSEMBLE_CHIP_INDEX" val="eeadc0aae2a74eecbd887b77a050f7af"/>
  <p:tag name="KSO_WM_UNIT_LINE_FORE_SCHEMECOLOR_INDEX_BRIGHTNESS" val="0.25"/>
  <p:tag name="KSO_WM_UNIT_LINE_FORE_SCHEMECOLOR_INDEX" val="13"/>
  <p:tag name="KSO_WM_UNIT_LINE_FILL_TYPE" val="2"/>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6581_1*a*1"/>
  <p:tag name="KSO_WM_TEMPLATE_CATEGORY" val="custom"/>
  <p:tag name="KSO_WM_TEMPLATE_INDEX" val="20206581"/>
  <p:tag name="KSO_WM_UNIT_LAYERLEVEL" val="1"/>
  <p:tag name="KSO_WM_TAG_VERSION" val="1.0"/>
  <p:tag name="KSO_WM_BEAUTIFY_FLAG" val="#wm#"/>
  <p:tag name="KSO_WM_UNIT_ISCONTENTSTITLE" val="0"/>
  <p:tag name="KSO_WM_UNIT_NOCLEAR" val="0"/>
  <p:tag name="KSO_WM_UNIT_VALUE" val="14"/>
  <p:tag name="KSO_WM_UNIT_TYPE" val="a"/>
  <p:tag name="KSO_WM_UNIT_INDEX" val="1"/>
  <p:tag name="KSO_WM_UNIT_ISNUMDGMTITLE" val="0"/>
  <p:tag name="KSO_WM_UNIT_PRESET_TEXT" val="创意品牌推广方案"/>
  <p:tag name="KSO_WM_UNIT_BLOCK" val="0"/>
  <p:tag name="KSO_WM_UNIT_DEC_AREA_ID" val="58dc8d2384f040389e785a433b5957fb"/>
  <p:tag name="KSO_WM_UNIT_DEFAULT_FONT" val="24;60;4"/>
  <p:tag name="KSO_WM_CHIP_GROUPID" val="5f2a1e1e45e1f15ec24fe435"/>
  <p:tag name="KSO_WM_CHIP_XID" val="5f2a1e1e45e1f15ec24fe436"/>
  <p:tag name="KSO_WM_CHIP_FILLAREA_FILL_RULE" val="{&quot;fill_align&quot;:&quot;cm&quot;,&quot;fill_mode&quot;:&quot;adaptive&quot;,&quot;sacle_strategy&quot;:&quot;smart&quot;}"/>
  <p:tag name="KSO_WM_ASSEMBLE_CHIP_INDEX" val="eeadc0aae2a74eecbd887b77a050f7af"/>
  <p:tag name="KSO_WM_UNIT_TEXT_FILL_FORE_SCHEMECOLOR_INDEX_BRIGHTNESS" val="0.15"/>
  <p:tag name="KSO_WM_UNIT_TEXT_FILL_FORE_SCHEMECOLOR_INDEX" val="13"/>
  <p:tag name="KSO_WM_UNIT_TEXT_FILL_TYPE" val="1"/>
</p:tagLst>
</file>

<file path=ppt/tags/tag236.xml><?xml version="1.0" encoding="utf-8"?>
<p:tagLst xmlns:p="http://schemas.openxmlformats.org/presentationml/2006/main">
  <p:tag name="KSO_WM_CHIP_INFOS" val="{&quot;layout_type&quot;:&quot;forleft&quot;,&quot;slide_type&quot;:[&quot;title&quot;],&quot;aspect_ratio&quot;:&quot;16:9&quot;}"/>
  <p:tag name="KSO_WM_CHIP_XID" val="5ebe041a0ac41c4a0a52557b"/>
  <p:tag name="KSO_WM_CHIP_FILLPROP" val="[[{&quot;fill_id&quot;:&quot;d4089bcb58db42069348158c66880bc0&quot;,&quot;fill_align&quot;:&quot;cm&quot;,&quot;text_align&quot;:&quot;lm&quot;,&quot;text_direction&quot;:&quot;horizontal&quot;,&quot;chip_types&quot;:[&quot;text&quot;,&quot;header&quot;]}]]"/>
  <p:tag name="KSO_WM_SLIDE_ID" val="custom20206581_1"/>
  <p:tag name="KSO_WM_TEMPLATE_SUBCATEGORY" val="21"/>
  <p:tag name="KSO_WM_TEMPLATE_MASTER_TYPE" val="1"/>
  <p:tag name="KSO_WM_TEMPLATE_COLOR_TYPE" val="1"/>
  <p:tag name="KSO_WM_SLIDE_TYPE" val="title"/>
  <p:tag name="KSO_WM_SLIDE_SUBTYPE" val="pureTxt"/>
  <p:tag name="KSO_WM_SLIDE_ITEM_CNT" val="0"/>
  <p:tag name="KSO_WM_SLIDE_INDEX" val="1"/>
  <p:tag name="KSO_WM_SLIDE_SIZE" val="380*460"/>
  <p:tag name="KSO_WM_SLIDE_POSITION" val="60*39"/>
  <p:tag name="KSO_WM_TAG_VERSION" val="1.0"/>
  <p:tag name="KSO_WM_BEAUTIFY_FLAG" val="#wm#"/>
  <p:tag name="KSO_WM_TEMPLATE_CATEGORY" val="custom"/>
  <p:tag name="KSO_WM_TEMPLATE_INDEX" val="20206581"/>
  <p:tag name="KSO_WM_SLIDE_LAYOUT" val="a"/>
  <p:tag name="KSO_WM_SLIDE_LAYOUT_CNT" val="1"/>
  <p:tag name="KSO_WM_CHIP_GROUPID" val="5ebf6661ddc3daf3fef3f760"/>
  <p:tag name="KSO_WM_SLIDE_LAYOUT_INFO" val="{&quot;id&quot;:&quot;2020-09-29T10:21:34&quot;,&quot;margin&quot;:{&quot;bottom&quot;:7.4647884368896484,&quot;left&quot;:3.3876290321350098,&quot;right&quot;:17.075244903564453,&quot;top&quot;:6.4556035995483398},&quot;type&quot;:0}"/>
  <p:tag name="KSO_WM_SLIDE_BK_DARK_LIGHT" val="2"/>
  <p:tag name="KSO_WM_SLIDE_BACKGROUND_TYPE" val="general"/>
  <p:tag name="KSO_WM_SLIDE_SUPPORT_FEATURE_TYPE" val="0"/>
  <p:tag name="KSO_WM_TEMPLATE_MASTER_THUMB_INDEX" val="12"/>
  <p:tag name="KSO_WM_TEMPLATE_ASSEMBLE_XID" val="5f729a060ff15d9a40f5334f"/>
  <p:tag name="KSO_WM_TEMPLATE_ASSEMBLE_GROUPID" val="5f706066747e3ea6e292a27e"/>
  <p:tag name="KSO_WM_TEMPLATE_THUMBS_INDEX" val="1、2、3、4、7、46"/>
</p:tagLst>
</file>

<file path=ppt/theme/theme1.xml><?xml version="1.0" encoding="utf-8"?>
<a:theme xmlns:a="http://schemas.openxmlformats.org/drawingml/2006/main" name="2_Office 主题​​">
  <a:themeElements>
    <a:clrScheme name="自定义 10">
      <a:dk1>
        <a:srgbClr val="000000"/>
      </a:dk1>
      <a:lt1>
        <a:srgbClr val="FFFFFF"/>
      </a:lt1>
      <a:dk2>
        <a:srgbClr val="E3D7CE"/>
      </a:dk2>
      <a:lt2>
        <a:srgbClr val="F2ECE5"/>
      </a:lt2>
      <a:accent1>
        <a:srgbClr val="988487"/>
      </a:accent1>
      <a:accent2>
        <a:srgbClr val="93868A"/>
      </a:accent2>
      <a:accent3>
        <a:srgbClr val="90868F"/>
      </a:accent3>
      <a:accent4>
        <a:srgbClr val="8C8791"/>
      </a:accent4>
      <a:accent5>
        <a:srgbClr val="888694"/>
      </a:accent5>
      <a:accent6>
        <a:srgbClr val="858797"/>
      </a:accent6>
      <a:hlink>
        <a:srgbClr val="5D6BBE"/>
      </a:hlink>
      <a:folHlink>
        <a:srgbClr val="725E82"/>
      </a:folHlink>
    </a:clrScheme>
    <a:fontScheme name="中国风">
      <a:majorFont>
        <a:latin typeface="Arial"/>
        <a:ea typeface="隶书"/>
        <a:cs typeface=""/>
      </a:majorFont>
      <a:minorFont>
        <a:latin typeface="Arial"/>
        <a:ea typeface="隶书"/>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Adjacency">
      <a:dk1>
        <a:srgbClr val="000000"/>
      </a:dk1>
      <a:lt1>
        <a:srgbClr val="FFFFFF"/>
      </a:lt1>
      <a:dk2>
        <a:srgbClr val="CBF2F6"/>
      </a:dk2>
      <a:lt2>
        <a:srgbClr val="E4F9FB"/>
      </a:lt2>
      <a:accent1>
        <a:srgbClr val="21B7C8"/>
      </a:accent1>
      <a:accent2>
        <a:srgbClr val="0F9DF0"/>
      </a:accent2>
      <a:accent3>
        <a:srgbClr val="1D7EFF"/>
      </a:accent3>
      <a:accent4>
        <a:srgbClr val="4D5CF5"/>
      </a:accent4>
      <a:accent5>
        <a:srgbClr val="903AB6"/>
      </a:accent5>
      <a:accent6>
        <a:srgbClr val="C52166"/>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1096</Words>
  <Application>WPS 演示</Application>
  <PresentationFormat>宽屏</PresentationFormat>
  <Paragraphs>23</Paragraphs>
  <Slides>2</Slides>
  <Notes>0</Notes>
  <HiddenSlides>0</HiddenSlides>
  <MMClips>0</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2</vt:i4>
      </vt:variant>
    </vt:vector>
  </HeadingPairs>
  <TitlesOfParts>
    <vt:vector size="28" baseType="lpstr">
      <vt:lpstr>Arial</vt:lpstr>
      <vt:lpstr>宋体</vt:lpstr>
      <vt:lpstr>Wingdings</vt:lpstr>
      <vt:lpstr>Arial Unicode MS</vt:lpstr>
      <vt:lpstr>Calibri</vt:lpstr>
      <vt:lpstr>微软雅黑</vt:lpstr>
      <vt:lpstr>汉仪旗黑-85S</vt:lpstr>
      <vt:lpstr>黑体</vt:lpstr>
      <vt:lpstr>Wingdings</vt:lpstr>
      <vt:lpstr>隶书</vt:lpstr>
      <vt:lpstr>汉仪尚巍手书W</vt:lpstr>
      <vt:lpstr>Times New Roman</vt:lpstr>
      <vt:lpstr>Agency FB</vt:lpstr>
      <vt:lpstr>楷体</vt:lpstr>
      <vt:lpstr>方正小标宋简体</vt:lpstr>
      <vt:lpstr>华文彩云</vt:lpstr>
      <vt:lpstr>华文仿宋</vt:lpstr>
      <vt:lpstr>华文行楷</vt:lpstr>
      <vt:lpstr>华文琥珀</vt:lpstr>
      <vt:lpstr>方正舒体</vt:lpstr>
      <vt:lpstr>AngsanaUPC</vt:lpstr>
      <vt:lpstr>Arabic Typesetting</vt:lpstr>
      <vt:lpstr>幼圆</vt:lpstr>
      <vt:lpstr>汉仪乐喵体W</vt:lpstr>
      <vt:lpstr>2_Office 主题​​</vt:lpstr>
      <vt:lpstr>3_Office 主题​​</vt:lpstr>
      <vt:lpstr>PowerPoint 演示文稿</vt:lpstr>
      <vt:lpstr>创意品牌推广方案</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執手看红尘</cp:lastModifiedBy>
  <cp:revision>5</cp:revision>
  <dcterms:created xsi:type="dcterms:W3CDTF">2021-11-23T00:48:00Z</dcterms:created>
  <dcterms:modified xsi:type="dcterms:W3CDTF">2021-11-23T01:59:34Z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EAAD9D6BAC4A42898EC8C99636625F18</vt:lpwstr>
  </property>
  <property fmtid="{D5CDD505-2E9C-101B-9397-08002B2CF9AE}" pid="3" name="KSOProductBuildVer">
    <vt:lpwstr>2052-11.1.0.11045</vt:lpwstr>
  </property>
</Properties>
</file>